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omments/comment1.xml" ContentType="application/vnd.openxmlformats-officedocument.presentationml.comments+xml"/>
  <Override PartName="/ppt/comments/comment2.xml" ContentType="application/vnd.openxmlformats-officedocument.presentationml.comments+xml"/>
  <Override PartName="/ppt/comments/comment3.xml" ContentType="application/vnd.openxmlformats-officedocument.presentationml.comments+xml"/>
  <Override PartName="/ppt/comments/comment4.xml" ContentType="application/vnd.openxmlformats-officedocument.presentationml.comments+xml"/>
  <Override PartName="/ppt/notesSlides/notesSlide2.xml" ContentType="application/vnd.openxmlformats-officedocument.presentationml.notesSlide+xml"/>
  <Override PartName="/ppt/comments/comment5.xml" ContentType="application/vnd.openxmlformats-officedocument.presentationml.comments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0" r:id="rId2"/>
  </p:sldMasterIdLst>
  <p:notesMasterIdLst>
    <p:notesMasterId r:id="rId13"/>
  </p:notesMasterIdLst>
  <p:handoutMasterIdLst>
    <p:handoutMasterId r:id="rId14"/>
  </p:handoutMasterIdLst>
  <p:sldIdLst>
    <p:sldId id="402" r:id="rId3"/>
    <p:sldId id="485" r:id="rId4"/>
    <p:sldId id="489" r:id="rId5"/>
    <p:sldId id="492" r:id="rId6"/>
    <p:sldId id="493" r:id="rId7"/>
    <p:sldId id="494" r:id="rId8"/>
    <p:sldId id="491" r:id="rId9"/>
    <p:sldId id="490" r:id="rId10"/>
    <p:sldId id="416" r:id="rId11"/>
    <p:sldId id="481" r:id="rId12"/>
  </p:sldIdLst>
  <p:sldSz cx="12188825" cy="6858000"/>
  <p:notesSz cx="6858000" cy="9144000"/>
  <p:defaultTextStyle>
    <a:defPPr>
      <a:defRPr lang="en-US"/>
    </a:defPPr>
    <a:lvl1pPr marL="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1pPr>
    <a:lvl2pPr marL="60949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2pPr>
    <a:lvl3pPr marL="121898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3pPr>
    <a:lvl4pPr marL="182848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4pPr>
    <a:lvl5pPr marL="243797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5pPr>
    <a:lvl6pPr marL="304746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365696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426645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487594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Intro" id="{0E153FBE-8654-4AF5-9363-26B2A204F9AB}">
          <p14:sldIdLst>
            <p14:sldId id="402"/>
          </p14:sldIdLst>
        </p14:section>
        <p14:section name="Lists" id="{B1F080E8-B975-4240-B6DD-58189C572FE7}">
          <p14:sldIdLst>
            <p14:sldId id="485"/>
            <p14:sldId id="489"/>
            <p14:sldId id="492"/>
            <p14:sldId id="493"/>
            <p14:sldId id="494"/>
            <p14:sldId id="491"/>
            <p14:sldId id="490"/>
          </p14:sldIdLst>
        </p14:section>
        <p14:section name="Conclusion" id="{0F77B63C-C371-4441-BB7F-C084E74A69A3}">
          <p14:sldIdLst>
            <p14:sldId id="416"/>
            <p14:sldId id="481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5" pos="3839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pc" initials="p" lastIdx="4" clrIdx="0">
    <p:extLst>
      <p:ext uri="{19B8F6BF-5375-455C-9EA6-DF929625EA0E}">
        <p15:presenceInfo xmlns:p15="http://schemas.microsoft.com/office/powerpoint/2012/main" userId="pc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A72A"/>
    <a:srgbClr val="FFF0D9"/>
    <a:srgbClr val="F0F5FA"/>
    <a:srgbClr val="1A8AFA"/>
    <a:srgbClr val="0097CC"/>
    <a:srgbClr val="FDFFFF"/>
    <a:srgbClr val="603A14"/>
    <a:srgbClr val="E85C0E"/>
    <a:srgbClr val="BAB398"/>
    <a:srgbClr val="ADA485"/>
  </p:clrMru>
  <p:extLst>
    <p:ext uri="{E76CE94A-603C-4142-B9EB-6D1370010A27}">
      <p14:discardImageEditData xmlns:p14="http://schemas.microsoft.com/office/powerpoint/2010/main" val="1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510" autoAdjust="0"/>
    <p:restoredTop sz="94533" autoAdjust="0"/>
  </p:normalViewPr>
  <p:slideViewPr>
    <p:cSldViewPr>
      <p:cViewPr varScale="1">
        <p:scale>
          <a:sx n="82" d="100"/>
          <a:sy n="82" d="100"/>
        </p:scale>
        <p:origin x="576" y="67"/>
      </p:cViewPr>
      <p:guideLst>
        <p:guide orient="horz" pos="2160"/>
        <p:guide pos="3839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howGuides="1">
      <p:cViewPr varScale="1">
        <p:scale>
          <a:sx n="62" d="100"/>
          <a:sy n="62" d="100"/>
        </p:scale>
        <p:origin x="3154" y="72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notesMaster" Target="notesMasters/notesMaster1.xml"/><Relationship Id="rId1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1.xml"/><Relationship Id="rId16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commentAuthors" Target="commentAuthors.xml"/><Relationship Id="rId10" Type="http://schemas.openxmlformats.org/officeDocument/2006/relationships/slide" Target="slides/slide8.xml"/><Relationship Id="rId19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handoutMaster" Target="handoutMasters/handoutMaster1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8-01-09T07:29:56.019" idx="1">
    <p:pos x="10" y="10"/>
    <p:text>Време за обяснения и демонстрация на задачата - 10 минути</p:text>
    <p:extLst>
      <p:ext uri="{C676402C-5697-4E1C-873F-D02D1690AC5C}">
        <p15:threadingInfo xmlns:p15="http://schemas.microsoft.com/office/powerpoint/2012/main" timeZoneBias="480"/>
      </p:ext>
    </p:extLst>
  </p:cm>
</p:cmLst>
</file>

<file path=ppt/comments/comment2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8-01-09T07:29:56.019" idx="1">
    <p:pos x="10" y="10"/>
    <p:text>Време за обяснения и демонстрация на задачата - 10 минути</p:text>
    <p:extLst>
      <p:ext uri="{C676402C-5697-4E1C-873F-D02D1690AC5C}">
        <p15:threadingInfo xmlns:p15="http://schemas.microsoft.com/office/powerpoint/2012/main" timeZoneBias="480"/>
      </p:ext>
    </p:extLst>
  </p:cm>
</p:cmLst>
</file>

<file path=ppt/comments/comment3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8-01-09T07:42:30.494" idx="3">
    <p:pos x="10" y="10"/>
    <p:text/>
    <p:extLst>
      <p:ext uri="{C676402C-5697-4E1C-873F-D02D1690AC5C}">
        <p15:threadingInfo xmlns:p15="http://schemas.microsoft.com/office/powerpoint/2012/main" timeZoneBias="480"/>
      </p:ext>
    </p:extLst>
  </p:cm>
</p:cmLst>
</file>

<file path=ppt/comments/comment4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8-01-09T07:30:25.144" idx="2">
    <p:pos x="10" y="10"/>
    <p:text>Време за обяснение и демонстрация - 15 минути</p:text>
    <p:extLst>
      <p:ext uri="{C676402C-5697-4E1C-873F-D02D1690AC5C}">
        <p15:threadingInfo xmlns:p15="http://schemas.microsoft.com/office/powerpoint/2012/main" timeZoneBias="480"/>
      </p:ext>
    </p:extLst>
  </p:cm>
</p:cmLst>
</file>

<file path=ppt/comments/comment5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8-01-09T07:42:51.698" idx="4">
    <p:pos x="10" y="10"/>
    <p:text>Време за въпроси - 5/10 минути, за 40/45 минутен час</p:text>
    <p:extLst>
      <p:ext uri="{C676402C-5697-4E1C-873F-D02D1690AC5C}">
        <p15:threadingInfo xmlns:p15="http://schemas.microsoft.com/office/powerpoint/2012/main" timeZoneBias="480"/>
      </p:ext>
    </p:extLst>
  </p:cm>
</p:cmLst>
</file>

<file path=ppt/handoutMasters/_rels/handoutMaster1.xml.rels><?xml version="1.0" encoding="UTF-8" standalone="yes"?>
<Relationships xmlns="http://schemas.openxmlformats.org/package/2006/relationships"><Relationship Id="rId3" Type="http://schemas.openxmlformats.org/officeDocument/2006/relationships/hyperlink" Target="http://creativecommons.org/licenses/by-nc-sa/4.0/" TargetMode="External"/><Relationship Id="rId2" Type="http://schemas.openxmlformats.org/officeDocument/2006/relationships/hyperlink" Target="https://softuni.foundation/" TargetMode="External"/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"/>
          <p:cNvSpPr>
            <a:spLocks noGrp="1"/>
          </p:cNvSpPr>
          <p:nvPr>
            <p:ph type="sldNum" sz="quarter" idx="3"/>
          </p:nvPr>
        </p:nvSpPr>
        <p:spPr>
          <a:xfrm>
            <a:off x="6165000" y="8748000"/>
            <a:ext cx="691412" cy="3944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9429053-DC2A-4342-ADD4-2FD729D91E2C}" type="slidenum">
              <a:rPr sz="1000"/>
              <a:pPr/>
              <a:t>‹#›</a:t>
            </a:fld>
            <a:endParaRPr sz="1000" dirty="0"/>
          </a:p>
        </p:txBody>
      </p:sp>
      <p:sp>
        <p:nvSpPr>
          <p:cNvPr id="4" name="Footer Placeholder"/>
          <p:cNvSpPr>
            <a:spLocks noGrp="1"/>
          </p:cNvSpPr>
          <p:nvPr>
            <p:ph type="ftr" sz="quarter" idx="2"/>
          </p:nvPr>
        </p:nvSpPr>
        <p:spPr>
          <a:xfrm>
            <a:off x="0" y="8747999"/>
            <a:ext cx="6165000" cy="3944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US" sz="1000" dirty="0"/>
              <a:t>Created by the </a:t>
            </a:r>
            <a:r>
              <a:rPr lang="en-US" sz="1000" b="1" dirty="0"/>
              <a:t>Software University Foundation</a:t>
            </a:r>
            <a:r>
              <a:rPr lang="en-US" sz="1000" dirty="0"/>
              <a:t> – </a:t>
            </a:r>
            <a:r>
              <a:rPr lang="en-US" sz="1000" u="sng" dirty="0">
                <a:hlinkClick r:id="rId2"/>
              </a:rPr>
              <a:t>https://softuni.foundation</a:t>
            </a:r>
            <a:endParaRPr lang="en-US" sz="1000" dirty="0"/>
          </a:p>
          <a:p>
            <a:r>
              <a:rPr lang="en-US" sz="1000" dirty="0"/>
              <a:t>This work is licensed under the </a:t>
            </a:r>
            <a:r>
              <a:rPr lang="en-US" sz="1000" u="sng" noProof="1">
                <a:hlinkClick r:id="rId3"/>
              </a:rPr>
              <a:t>Creative Commons Attribution-NonCommercial-ShareAlike</a:t>
            </a:r>
            <a:r>
              <a:rPr lang="en-US" sz="1000" noProof="1"/>
              <a:t> </a:t>
            </a:r>
            <a:r>
              <a:rPr lang="en-US" sz="1000" dirty="0"/>
              <a:t>license.</a:t>
            </a:r>
          </a:p>
        </p:txBody>
      </p:sp>
      <p:sp>
        <p:nvSpPr>
          <p:cNvPr id="3" name="Date Placeholder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2520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E5B4EDC-59C0-49C7-8ADA-5A781B329E02}" type="datetimeFigureOut">
              <a:rPr lang="en-US"/>
              <a:pPr/>
              <a:t>16-Dec-19</a:t>
            </a:fld>
            <a:endParaRPr dirty="0"/>
          </a:p>
        </p:txBody>
      </p:sp>
      <p:sp>
        <p:nvSpPr>
          <p:cNvPr id="2" name="Header Placeholder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2520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232045756"/>
      </p:ext>
    </p:extLst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3" Type="http://schemas.openxmlformats.org/officeDocument/2006/relationships/hyperlink" Target="http://creativecommons.org/licenses/by-nc-sa/4.0/" TargetMode="External"/><Relationship Id="rId2" Type="http://schemas.openxmlformats.org/officeDocument/2006/relationships/hyperlink" Target="https://softuni.foundation/" TargetMode="External"/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"/>
          <p:cNvSpPr>
            <a:spLocks noGrp="1"/>
          </p:cNvSpPr>
          <p:nvPr>
            <p:ph type="sldNum" sz="quarter" idx="5"/>
          </p:nvPr>
        </p:nvSpPr>
        <p:spPr>
          <a:xfrm>
            <a:off x="6308999" y="8747999"/>
            <a:ext cx="547413" cy="3944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00"/>
            </a:lvl1pPr>
          </a:lstStyle>
          <a:p>
            <a:fld id="{3EBA5BD7-F043-4D1B-AA17-CD412FC534D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Footer Placeholder"/>
          <p:cNvSpPr>
            <a:spLocks noGrp="1"/>
          </p:cNvSpPr>
          <p:nvPr>
            <p:ph type="ftr" sz="quarter" idx="4"/>
          </p:nvPr>
        </p:nvSpPr>
        <p:spPr>
          <a:xfrm>
            <a:off x="-1" y="8747999"/>
            <a:ext cx="6308999" cy="3944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/>
            </a:lvl1pPr>
          </a:lstStyle>
          <a:p>
            <a:r>
              <a:rPr lang="en-US" dirty="0"/>
              <a:t>Created by the </a:t>
            </a:r>
            <a:r>
              <a:rPr lang="en-US" b="1" dirty="0"/>
              <a:t>Software University Foundation</a:t>
            </a:r>
            <a:r>
              <a:rPr lang="en-US" dirty="0"/>
              <a:t> – </a:t>
            </a:r>
            <a:r>
              <a:rPr lang="en-US" u="sng" dirty="0">
                <a:hlinkClick r:id="rId2"/>
              </a:rPr>
              <a:t>https://softuni.foundation</a:t>
            </a:r>
            <a:endParaRPr lang="en-US" dirty="0"/>
          </a:p>
          <a:p>
            <a:r>
              <a:rPr lang="en-US" dirty="0"/>
              <a:t>This work is licensed under the </a:t>
            </a:r>
            <a:r>
              <a:rPr lang="en-US" u="sng" noProof="1">
                <a:hlinkClick r:id="rId3"/>
              </a:rPr>
              <a:t>Creative Commons Attribution-NonCommercial-ShareAlike</a:t>
            </a:r>
            <a:r>
              <a:rPr lang="en-US" noProof="1"/>
              <a:t> </a:t>
            </a:r>
            <a:r>
              <a:rPr lang="en-US" dirty="0"/>
              <a:t>license.</a:t>
            </a:r>
          </a:p>
        </p:txBody>
      </p:sp>
      <p:sp>
        <p:nvSpPr>
          <p:cNvPr id="5" name="Slide Notes Placeholder"/>
          <p:cNvSpPr>
            <a:spLocks noGrp="1"/>
          </p:cNvSpPr>
          <p:nvPr>
            <p:ph type="body" sz="quarter" idx="3"/>
          </p:nvPr>
        </p:nvSpPr>
        <p:spPr>
          <a:xfrm>
            <a:off x="381000" y="4343400"/>
            <a:ext cx="60960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dirty="0"/>
              <a:t>Click to edit Master text styles</a:t>
            </a:r>
          </a:p>
          <a:p>
            <a:pPr lvl="1"/>
            <a:r>
              <a:rPr dirty="0"/>
              <a:t>Second level</a:t>
            </a:r>
          </a:p>
          <a:p>
            <a:pPr lvl="2"/>
            <a:r>
              <a:rPr dirty="0"/>
              <a:t>Third level</a:t>
            </a:r>
          </a:p>
          <a:p>
            <a:pPr lvl="3"/>
            <a:r>
              <a:rPr dirty="0"/>
              <a:t>Fourth level</a:t>
            </a:r>
          </a:p>
          <a:p>
            <a:pPr lvl="4"/>
            <a:r>
              <a:rPr dirty="0"/>
              <a:t>Fifth level</a:t>
            </a:r>
          </a:p>
        </p:txBody>
      </p:sp>
      <p:sp>
        <p:nvSpPr>
          <p:cNvPr id="4" name="Slide Image Placeholder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dirty="0"/>
          </a:p>
        </p:txBody>
      </p:sp>
      <p:sp>
        <p:nvSpPr>
          <p:cNvPr id="3" name="Date Placeholder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2520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000"/>
            </a:lvl1pPr>
          </a:lstStyle>
          <a:p>
            <a:fld id="{F2D8D46A-B586-417D-BFBD-8C8FE0AAF762}" type="datetimeFigureOut">
              <a:rPr lang="en-US" smtClean="0"/>
              <a:pPr/>
              <a:t>16-Dec-19</a:t>
            </a:fld>
            <a:endParaRPr lang="en-US" dirty="0"/>
          </a:p>
        </p:txBody>
      </p:sp>
      <p:sp>
        <p:nvSpPr>
          <p:cNvPr id="2" name="Header Placeholder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2520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0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705785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marL="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1pPr>
    <a:lvl2pPr marL="177800" indent="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2pPr>
    <a:lvl3pPr marL="361950" indent="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3pPr>
    <a:lvl4pPr marL="539750" indent="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4pPr>
    <a:lvl5pPr marL="717550" indent="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5pPr>
    <a:lvl6pPr marL="304746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365696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4266453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487594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softuni.foundation/" TargetMode="External"/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://creativecommons.org/licenses/by-nc-sa/4.0/" TargetMode="External"/></Relationships>
</file>

<file path=ppt/notesSlides/_rels/notes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softuni.foundation/" TargetMode="External"/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://creativecommons.org/licenses/by-nc-sa/4.0/" TargetMode="External"/></Relationships>
</file>

<file path=ppt/notesSlides/_rels/notes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softuni.foundation/" TargetMode="External"/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://creativecommons.org/licenses/by-nc-sa/4.0/" TargetMode="Externa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EBA5BD7-F043-4D1B-AA17-CD412FC534DE}" type="slidenum">
              <a:rPr lang="en-US" smtClean="0"/>
              <a:pPr/>
              <a:t>1</a:t>
            </a:fld>
            <a:endParaRPr lang="en-US" dirty="0"/>
          </a:p>
        </p:txBody>
      </p:sp>
      <p:sp>
        <p:nvSpPr>
          <p:cNvPr id="7" name="Footer Placeholder">
            <a:extLst>
              <a:ext uri="{FF2B5EF4-FFF2-40B4-BE49-F238E27FC236}">
                <a16:creationId xmlns:a16="http://schemas.microsoft.com/office/drawing/2014/main" id="{9E0575E1-B381-4351-A533-2C46AB2503F9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-1" y="8747999"/>
            <a:ext cx="6308999" cy="3944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/>
            </a:lvl1pPr>
          </a:lstStyle>
          <a:p>
            <a:r>
              <a:rPr lang="en-US" dirty="0"/>
              <a:t>Created by the </a:t>
            </a:r>
            <a:r>
              <a:rPr lang="en-US" b="1" dirty="0"/>
              <a:t>Software University Foundation</a:t>
            </a:r>
            <a:r>
              <a:rPr lang="en-US" dirty="0"/>
              <a:t> – </a:t>
            </a:r>
            <a:r>
              <a:rPr lang="en-US" u="sng" dirty="0">
                <a:hlinkClick r:id="rId3"/>
              </a:rPr>
              <a:t>https://softuni.foundation</a:t>
            </a:r>
            <a:endParaRPr lang="en-US" dirty="0"/>
          </a:p>
          <a:p>
            <a:r>
              <a:rPr lang="en-US" dirty="0"/>
              <a:t>This work is licensed under the </a:t>
            </a:r>
            <a:r>
              <a:rPr lang="en-US" u="sng" noProof="1">
                <a:hlinkClick r:id="rId4"/>
              </a:rPr>
              <a:t>Creative Commons Attribution-NonCommercial-ShareAlike</a:t>
            </a:r>
            <a:r>
              <a:rPr lang="en-US" noProof="1"/>
              <a:t> </a:t>
            </a:r>
            <a:r>
              <a:rPr lang="en-US" dirty="0"/>
              <a:t>license.</a:t>
            </a:r>
          </a:p>
        </p:txBody>
      </p:sp>
    </p:spTree>
    <p:extLst>
      <p:ext uri="{BB962C8B-B14F-4D97-AF65-F5344CB8AC3E}">
        <p14:creationId xmlns:p14="http://schemas.microsoft.com/office/powerpoint/2010/main" val="172060621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EBA5BD7-F043-4D1B-AA17-CD412FC534DE}" type="slidenum">
              <a:rPr lang="en-US" smtClean="0">
                <a:solidFill>
                  <a:prstClr val="black"/>
                </a:solidFill>
              </a:rPr>
              <a:pPr/>
              <a:t>9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Footer Placeholder">
            <a:extLst>
              <a:ext uri="{FF2B5EF4-FFF2-40B4-BE49-F238E27FC236}">
                <a16:creationId xmlns:a16="http://schemas.microsoft.com/office/drawing/2014/main" id="{F8BE5C89-4164-49BB-AA57-67FFE6BF046E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-1" y="8747999"/>
            <a:ext cx="6308999" cy="3944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/>
            </a:lvl1pPr>
          </a:lstStyle>
          <a:p>
            <a:r>
              <a:rPr lang="en-US" dirty="0"/>
              <a:t>Created by the </a:t>
            </a:r>
            <a:r>
              <a:rPr lang="en-US" b="1" dirty="0"/>
              <a:t>Software University Foundation</a:t>
            </a:r>
            <a:r>
              <a:rPr lang="en-US" dirty="0"/>
              <a:t> – </a:t>
            </a:r>
            <a:r>
              <a:rPr lang="en-US" u="sng" dirty="0">
                <a:hlinkClick r:id="rId3"/>
              </a:rPr>
              <a:t>https://softuni.foundation</a:t>
            </a:r>
            <a:endParaRPr lang="en-US" dirty="0"/>
          </a:p>
          <a:p>
            <a:r>
              <a:rPr lang="en-US" dirty="0"/>
              <a:t>This work is licensed under the </a:t>
            </a:r>
            <a:r>
              <a:rPr lang="en-US" u="sng" noProof="1">
                <a:hlinkClick r:id="rId4"/>
              </a:rPr>
              <a:t>Creative Commons Attribution-NonCommercial-ShareAlike</a:t>
            </a:r>
            <a:r>
              <a:rPr lang="en-US" noProof="1"/>
              <a:t> </a:t>
            </a:r>
            <a:r>
              <a:rPr lang="en-US" dirty="0"/>
              <a:t>license.</a:t>
            </a:r>
          </a:p>
        </p:txBody>
      </p:sp>
    </p:spTree>
    <p:extLst>
      <p:ext uri="{BB962C8B-B14F-4D97-AF65-F5344CB8AC3E}">
        <p14:creationId xmlns:p14="http://schemas.microsoft.com/office/powerpoint/2010/main" val="289250711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EBA5BD7-F043-4D1B-AA17-CD412FC534DE}" type="slidenum">
              <a:rPr lang="en-US" smtClean="0"/>
              <a:t>10</a:t>
            </a:fld>
            <a:endParaRPr lang="en-US" dirty="0"/>
          </a:p>
        </p:txBody>
      </p:sp>
      <p:sp>
        <p:nvSpPr>
          <p:cNvPr id="6" name="Footer Placeholder">
            <a:extLst>
              <a:ext uri="{FF2B5EF4-FFF2-40B4-BE49-F238E27FC236}">
                <a16:creationId xmlns:a16="http://schemas.microsoft.com/office/drawing/2014/main" id="{A157B85A-33FA-4BD5-B6CA-85BA494F6F68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-1" y="8747999"/>
            <a:ext cx="6308999" cy="3944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/>
            </a:lvl1pPr>
          </a:lstStyle>
          <a:p>
            <a:r>
              <a:rPr lang="en-US" dirty="0"/>
              <a:t>Created by the </a:t>
            </a:r>
            <a:r>
              <a:rPr lang="en-US" b="1" dirty="0"/>
              <a:t>Software University Foundation</a:t>
            </a:r>
            <a:r>
              <a:rPr lang="en-US" dirty="0"/>
              <a:t> – </a:t>
            </a:r>
            <a:r>
              <a:rPr lang="en-US" u="sng" dirty="0">
                <a:hlinkClick r:id="rId3"/>
              </a:rPr>
              <a:t>https://softuni.foundation</a:t>
            </a:r>
            <a:endParaRPr lang="en-US" dirty="0"/>
          </a:p>
          <a:p>
            <a:r>
              <a:rPr lang="en-US" dirty="0"/>
              <a:t>This work is licensed under the </a:t>
            </a:r>
            <a:r>
              <a:rPr lang="en-US" u="sng" noProof="1">
                <a:hlinkClick r:id="rId4"/>
              </a:rPr>
              <a:t>Creative Commons Attribution-NonCommercial-ShareAlike</a:t>
            </a:r>
            <a:r>
              <a:rPr lang="en-US" noProof="1"/>
              <a:t> </a:t>
            </a:r>
            <a:r>
              <a:rPr lang="en-US" dirty="0"/>
              <a:t>license.</a:t>
            </a:r>
          </a:p>
        </p:txBody>
      </p:sp>
    </p:spTree>
    <p:extLst>
      <p:ext uri="{BB962C8B-B14F-4D97-AF65-F5344CB8AC3E}">
        <p14:creationId xmlns:p14="http://schemas.microsoft.com/office/powerpoint/2010/main" val="13957898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facebook.com/SoftwareUniversity" TargetMode="External"/><Relationship Id="rId3" Type="http://schemas.openxmlformats.org/officeDocument/2006/relationships/hyperlink" Target="http://softuni.bg/" TargetMode="External"/><Relationship Id="rId7" Type="http://schemas.openxmlformats.org/officeDocument/2006/relationships/hyperlink" Target="http://judge.softuni.bg/" TargetMode="External"/><Relationship Id="rId12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6" Type="http://schemas.openxmlformats.org/officeDocument/2006/relationships/hyperlink" Target="http://forum.softuni.bg/" TargetMode="External"/><Relationship Id="rId11" Type="http://schemas.openxmlformats.org/officeDocument/2006/relationships/hyperlink" Target="http://www.introprogramming.info/" TargetMode="External"/><Relationship Id="rId5" Type="http://schemas.openxmlformats.org/officeDocument/2006/relationships/hyperlink" Target="http://www.nakov.com/" TargetMode="External"/><Relationship Id="rId10" Type="http://schemas.openxmlformats.org/officeDocument/2006/relationships/hyperlink" Target="http://www.youtube.com/SoftwareUniversity" TargetMode="External"/><Relationship Id="rId4" Type="http://schemas.openxmlformats.org/officeDocument/2006/relationships/hyperlink" Target="http://softuni.org/" TargetMode="External"/><Relationship Id="rId9" Type="http://schemas.openxmlformats.org/officeDocument/2006/relationships/hyperlink" Target="https://twitter.com/softunibg" TargetMode="Externa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esentation Title Slide">
    <p:bg bwMode="grayWhite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Company Web Site Placeholder"/>
          <p:cNvSpPr>
            <a:spLocks noGrp="1"/>
          </p:cNvSpPr>
          <p:nvPr>
            <p:ph type="body" sz="quarter" idx="18" hasCustomPrompt="1"/>
          </p:nvPr>
        </p:nvSpPr>
        <p:spPr bwMode="auto">
          <a:xfrm>
            <a:off x="760412" y="5735767"/>
            <a:ext cx="3187613" cy="331235"/>
          </a:xfrm>
          <a:prstGeom prst="rect">
            <a:avLst/>
          </a:prstGeom>
          <a:noFill/>
          <a:effectLst/>
        </p:spPr>
        <p:txBody>
          <a:bodyPr wrap="square" lIns="36000" tIns="36000" rIns="36000" bIns="36000" rtlCol="0" anchor="ctr" anchorCtr="0">
            <a:spAutoFit/>
          </a:bodyPr>
          <a:lstStyle>
            <a:lvl1pPr marL="0" indent="0" algn="l" rtl="0" fontAlgn="base">
              <a:spcBef>
                <a:spcPct val="0"/>
              </a:spcBef>
              <a:spcAft>
                <a:spcPct val="0"/>
              </a:spcAft>
              <a:buNone/>
              <a:defRPr lang="en-US" sz="1600" b="1" kern="1200" dirty="0" smtClean="0">
                <a:solidFill>
                  <a:srgbClr val="F27A44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dirty="0"/>
              <a:t>Company Web Site</a:t>
            </a:r>
          </a:p>
        </p:txBody>
      </p:sp>
      <p:sp>
        <p:nvSpPr>
          <p:cNvPr id="34" name="Company Name Placeholder"/>
          <p:cNvSpPr>
            <a:spLocks noGrp="1"/>
          </p:cNvSpPr>
          <p:nvPr>
            <p:ph type="body" sz="quarter" idx="17" hasCustomPrompt="1"/>
          </p:nvPr>
        </p:nvSpPr>
        <p:spPr bwMode="auto">
          <a:xfrm>
            <a:off x="760412" y="5394605"/>
            <a:ext cx="3187613" cy="363552"/>
          </a:xfrm>
          <a:prstGeom prst="rect">
            <a:avLst/>
          </a:prstGeom>
          <a:noFill/>
          <a:effectLst/>
        </p:spPr>
        <p:txBody>
          <a:bodyPr wrap="square" lIns="36000" tIns="36000" rIns="36000" bIns="36000" rtlCol="0" anchor="ctr" anchorCtr="0">
            <a:spAutoFit/>
          </a:bodyPr>
          <a:lstStyle>
            <a:lvl1pPr marL="0" indent="0" algn="l" rtl="0" fontAlgn="base">
              <a:spcBef>
                <a:spcPct val="0"/>
              </a:spcBef>
              <a:spcAft>
                <a:spcPct val="0"/>
              </a:spcAft>
              <a:buNone/>
              <a:defRPr lang="en-US" sz="1800" b="1" kern="1200" dirty="0" smtClean="0">
                <a:solidFill>
                  <a:srgbClr val="F27A44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dirty="0"/>
              <a:t>Company Name</a:t>
            </a:r>
          </a:p>
        </p:txBody>
      </p:sp>
      <p:sp>
        <p:nvSpPr>
          <p:cNvPr id="33" name="Author Web Site Placeholder"/>
          <p:cNvSpPr>
            <a:spLocks noGrp="1"/>
          </p:cNvSpPr>
          <p:nvPr>
            <p:ph type="body" sz="quarter" idx="14" hasCustomPrompt="1"/>
          </p:nvPr>
        </p:nvSpPr>
        <p:spPr bwMode="auto">
          <a:xfrm>
            <a:off x="760412" y="5024988"/>
            <a:ext cx="3187613" cy="369235"/>
          </a:xfrm>
          <a:prstGeom prst="rect">
            <a:avLst/>
          </a:prstGeom>
          <a:noFill/>
          <a:effectLst/>
        </p:spPr>
        <p:txBody>
          <a:bodyPr wrap="square" lIns="36000" tIns="36000" rIns="36000" bIns="36000" rtlCol="0" anchor="ctr" anchorCtr="0">
            <a:spAutoFit/>
          </a:bodyPr>
          <a:lstStyle>
            <a:lvl1pPr marL="0" indent="0" algn="l" rtl="0" fontAlgn="base">
              <a:spcBef>
                <a:spcPct val="0"/>
              </a:spcBef>
              <a:spcAft>
                <a:spcPct val="0"/>
              </a:spcAft>
              <a:buNone/>
              <a:defRPr lang="en-US" sz="2000" b="1" kern="1200" dirty="0" smtClean="0">
                <a:solidFill>
                  <a:schemeClr val="accent1">
                    <a:lumMod val="40000"/>
                    <a:lumOff val="60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dirty="0"/>
              <a:t>Web Site</a:t>
            </a:r>
          </a:p>
        </p:txBody>
      </p:sp>
      <p:sp>
        <p:nvSpPr>
          <p:cNvPr id="32" name="Author Position Placeholder"/>
          <p:cNvSpPr>
            <a:spLocks noGrp="1"/>
          </p:cNvSpPr>
          <p:nvPr>
            <p:ph type="body" sz="quarter" idx="13" hasCustomPrompt="1"/>
          </p:nvPr>
        </p:nvSpPr>
        <p:spPr bwMode="auto">
          <a:xfrm>
            <a:off x="760413" y="4668556"/>
            <a:ext cx="3187614" cy="375194"/>
          </a:xfrm>
          <a:prstGeom prst="rect">
            <a:avLst/>
          </a:prstGeom>
          <a:noFill/>
          <a:effectLst/>
        </p:spPr>
        <p:txBody>
          <a:bodyPr wrap="square" lIns="36000" tIns="36000" rIns="36000" bIns="36000" rtlCol="0" anchor="ctr" anchorCtr="0">
            <a:spAutoFit/>
          </a:bodyPr>
          <a:lstStyle>
            <a:lvl1pPr marL="0" indent="0" algn="l" rtl="0" fontAlgn="base">
              <a:spcBef>
                <a:spcPct val="0"/>
              </a:spcBef>
              <a:spcAft>
                <a:spcPct val="0"/>
              </a:spcAft>
              <a:buNone/>
              <a:defRPr lang="en-US" sz="2300" b="1" kern="1200" dirty="0" smtClean="0">
                <a:solidFill>
                  <a:srgbClr val="F4B36C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dirty="0"/>
              <a:t>Position</a:t>
            </a:r>
          </a:p>
        </p:txBody>
      </p:sp>
      <p:sp>
        <p:nvSpPr>
          <p:cNvPr id="25" name="Author Name Placeholder"/>
          <p:cNvSpPr>
            <a:spLocks noGrp="1"/>
          </p:cNvSpPr>
          <p:nvPr>
            <p:ph type="body" sz="quarter" idx="10" hasCustomPrompt="1"/>
          </p:nvPr>
        </p:nvSpPr>
        <p:spPr bwMode="auto">
          <a:xfrm>
            <a:off x="760412" y="4176826"/>
            <a:ext cx="3187613" cy="499649"/>
          </a:xfrm>
          <a:prstGeom prst="rect">
            <a:avLst/>
          </a:prstGeom>
          <a:noFill/>
          <a:effectLst/>
        </p:spPr>
        <p:txBody>
          <a:bodyPr wrap="square" lIns="36000" tIns="36000" rIns="36000" bIns="36000" rtlCol="0" anchor="b" anchorCtr="0">
            <a:spAutoFit/>
          </a:bodyPr>
          <a:lstStyle>
            <a:lvl1pPr marL="0" indent="0" algn="l" rtl="0" fontAlgn="base">
              <a:spcBef>
                <a:spcPct val="0"/>
              </a:spcBef>
              <a:spcAft>
                <a:spcPct val="0"/>
              </a:spcAft>
              <a:buNone/>
              <a:defRPr lang="en-US" sz="2800" b="1" kern="1200" baseline="0" dirty="0" smtClean="0">
                <a:solidFill>
                  <a:srgbClr val="EE792A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dirty="0"/>
              <a:t>Author Name</a:t>
            </a:r>
          </a:p>
        </p:txBody>
      </p:sp>
      <p:sp>
        <p:nvSpPr>
          <p:cNvPr id="31" name="Slide Picture Placeholder"/>
          <p:cNvSpPr>
            <a:spLocks noGrp="1"/>
          </p:cNvSpPr>
          <p:nvPr>
            <p:ph type="pic" sz="quarter" idx="16" hasCustomPrompt="1"/>
          </p:nvPr>
        </p:nvSpPr>
        <p:spPr>
          <a:xfrm>
            <a:off x="4366413" y="4191000"/>
            <a:ext cx="7382341" cy="1905000"/>
          </a:xfrm>
          <a:prstGeom prst="rect">
            <a:avLst/>
          </a:prstGeom>
        </p:spPr>
        <p:txBody>
          <a:bodyPr lIns="108000" tIns="36000" rIns="108000" bIns="36000"/>
          <a:lstStyle>
            <a:lvl1pPr marL="0" indent="0">
              <a:buNone/>
              <a:defRPr/>
            </a:lvl1pPr>
          </a:lstStyle>
          <a:p>
            <a:r>
              <a:rPr lang="en-US" dirty="0"/>
              <a:t>Insert a Picture Here</a:t>
            </a:r>
          </a:p>
        </p:txBody>
      </p:sp>
      <p:sp>
        <p:nvSpPr>
          <p:cNvPr id="3" name="Presentation Subtitle"/>
          <p:cNvSpPr>
            <a:spLocks noGrp="1"/>
          </p:cNvSpPr>
          <p:nvPr>
            <p:ph type="subTitle" idx="1" hasCustomPrompt="1"/>
          </p:nvPr>
        </p:nvSpPr>
        <p:spPr>
          <a:xfrm>
            <a:off x="4366413" y="2346299"/>
            <a:ext cx="7382341" cy="1752600"/>
          </a:xfrm>
        </p:spPr>
        <p:txBody>
          <a:bodyPr lIns="0" tIns="0" rIns="0" bIns="0">
            <a:normAutofit/>
          </a:bodyPr>
          <a:lstStyle>
            <a:lvl1pPr marL="0" indent="0" algn="r">
              <a:spcBef>
                <a:spcPts val="0"/>
              </a:spcBef>
              <a:buNone/>
              <a:defRPr sz="4000" cap="none" spc="200" baseline="0">
                <a:solidFill>
                  <a:schemeClr val="accent1"/>
                </a:solidFill>
              </a:defRPr>
            </a:lvl1pPr>
            <a:lvl2pPr marL="609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1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77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3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69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65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1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Presentation Subtitle</a:t>
            </a:r>
            <a:endParaRPr dirty="0"/>
          </a:p>
        </p:txBody>
      </p:sp>
      <p:sp>
        <p:nvSpPr>
          <p:cNvPr id="2" name="Presentation Title"/>
          <p:cNvSpPr>
            <a:spLocks noGrp="1"/>
          </p:cNvSpPr>
          <p:nvPr>
            <p:ph type="ctrTitle" hasCustomPrompt="1"/>
          </p:nvPr>
        </p:nvSpPr>
        <p:spPr>
          <a:xfrm>
            <a:off x="4366413" y="314301"/>
            <a:ext cx="7382341" cy="2000251"/>
          </a:xfrm>
        </p:spPr>
        <p:txBody>
          <a:bodyPr lIns="0" tIns="0" rIns="0" bIns="0">
            <a:normAutofit/>
          </a:bodyPr>
          <a:lstStyle>
            <a:lvl1pPr algn="r">
              <a:defRPr sz="5400">
                <a:solidFill>
                  <a:srgbClr val="F6D18E"/>
                </a:solidFill>
              </a:defRPr>
            </a:lvl1pPr>
          </a:lstStyle>
          <a:p>
            <a:r>
              <a:rPr lang="en-US" dirty="0"/>
              <a:t>Presentation Title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6858494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lide Number Placeholder"/>
          <p:cNvSpPr>
            <a:spLocks noGrp="1"/>
          </p:cNvSpPr>
          <p:nvPr>
            <p:ph type="sldNum" sz="quarter" idx="4"/>
          </p:nvPr>
        </p:nvSpPr>
        <p:spPr>
          <a:xfrm>
            <a:off x="11566412" y="6525002"/>
            <a:ext cx="428822" cy="196477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14DD1E-5D91-48A3-AD6D-45FBA980D106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22" name="Slide Content Placeholder"/>
          <p:cNvSpPr>
            <a:spLocks noGrp="1"/>
          </p:cNvSpPr>
          <p:nvPr>
            <p:ph idx="1" hasCustomPrompt="1"/>
          </p:nvPr>
        </p:nvSpPr>
        <p:spPr>
          <a:xfrm>
            <a:off x="190413" y="1151121"/>
            <a:ext cx="11804822" cy="5570355"/>
          </a:xfrm>
        </p:spPr>
        <p:txBody>
          <a:bodyPr/>
          <a:lstStyle>
            <a:lvl1pPr>
              <a:defRPr sz="3400"/>
            </a:lvl1pPr>
            <a:lvl2pPr>
              <a:defRPr sz="3200"/>
            </a:lvl2pPr>
            <a:lvl3pPr>
              <a:defRPr sz="3000"/>
            </a:lvl3pPr>
            <a:lvl4pPr>
              <a:defRPr sz="2800"/>
            </a:lvl4pPr>
            <a:lvl5pPr>
              <a:defRPr sz="2600"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Level`</a:t>
            </a:r>
            <a:endParaRPr dirty="0"/>
          </a:p>
        </p:txBody>
      </p:sp>
      <p:sp>
        <p:nvSpPr>
          <p:cNvPr id="2" name="Slide Title"/>
          <p:cNvSpPr>
            <a:spLocks noGrp="1"/>
          </p:cNvSpPr>
          <p:nvPr>
            <p:ph type="title" hasCustomPrompt="1"/>
          </p:nvPr>
        </p:nvSpPr>
        <p:spPr>
          <a:xfrm>
            <a:off x="188815" y="40341"/>
            <a:ext cx="11804822" cy="1110780"/>
          </a:xfrm>
        </p:spPr>
        <p:txBody>
          <a:bodyPr/>
          <a:lstStyle>
            <a:lvl1pPr>
              <a:defRPr>
                <a:solidFill>
                  <a:srgbClr val="F3BE60"/>
                </a:solidFill>
                <a:effectLst/>
              </a:defRPr>
            </a:lvl1pPr>
          </a:lstStyle>
          <a:p>
            <a:r>
              <a:rPr lang="en-US" dirty="0"/>
              <a:t>Slide Title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4799583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Subtitle"/>
          <p:cNvSpPr>
            <a:spLocks noGrp="1"/>
          </p:cNvSpPr>
          <p:nvPr>
            <p:ph type="body" idx="1" hasCustomPrompt="1"/>
          </p:nvPr>
        </p:nvSpPr>
        <p:spPr>
          <a:xfrm>
            <a:off x="912812" y="5754968"/>
            <a:ext cx="10363200" cy="719034"/>
          </a:xfrm>
        </p:spPr>
        <p:txBody>
          <a:bodyPr wrap="square" lIns="36000" tIns="36000" rIns="36000" bIns="36000" anchor="t">
            <a:spAutoFit/>
          </a:bodyPr>
          <a:lstStyle>
            <a:lvl1pPr marL="0" indent="0" algn="ctr">
              <a:spcBef>
                <a:spcPts val="0"/>
              </a:spcBef>
              <a:buNone/>
              <a:defRPr sz="4000" cap="none" spc="200" baseline="0">
                <a:solidFill>
                  <a:schemeClr val="accent1"/>
                </a:solidFill>
              </a:defRPr>
            </a:lvl1pPr>
            <a:lvl2pPr marL="6096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2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3pPr>
            <a:lvl4pPr marL="1828165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4pPr>
            <a:lvl5pPr marL="2437765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5pPr>
            <a:lvl6pPr marL="3047365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6pPr>
            <a:lvl7pPr marL="3656965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7pPr>
            <a:lvl8pPr marL="4266565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8pPr>
            <a:lvl9pPr marL="4876165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Section Subtitle</a:t>
            </a:r>
          </a:p>
        </p:txBody>
      </p:sp>
      <p:sp>
        <p:nvSpPr>
          <p:cNvPr id="2" name="Slide Title"/>
          <p:cNvSpPr>
            <a:spLocks noGrp="1"/>
          </p:cNvSpPr>
          <p:nvPr>
            <p:ph type="title" hasCustomPrompt="1"/>
          </p:nvPr>
        </p:nvSpPr>
        <p:spPr>
          <a:xfrm>
            <a:off x="912812" y="4953000"/>
            <a:ext cx="10363200" cy="820600"/>
          </a:xfrm>
        </p:spPr>
        <p:txBody>
          <a:bodyPr wrap="square" lIns="36000" tIns="36000" rIns="36000" bIns="36000" anchor="b">
            <a:spAutoFit/>
          </a:bodyPr>
          <a:lstStyle>
            <a:lvl1pPr algn="ctr">
              <a:defRPr sz="5400" b="1" cap="none" baseline="0"/>
            </a:lvl1pPr>
          </a:lstStyle>
          <a:p>
            <a:r>
              <a:rPr lang="en-US" dirty="0"/>
              <a:t>Click to Edit Section Title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3157405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819784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estions Slide">
    <p:bg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ext Placeholder 29"/>
          <p:cNvSpPr>
            <a:spLocks noGrp="1"/>
          </p:cNvSpPr>
          <p:nvPr>
            <p:ph type="body" sz="quarter" idx="10" hasCustomPrompt="1"/>
          </p:nvPr>
        </p:nvSpPr>
        <p:spPr>
          <a:xfrm>
            <a:off x="1529384" y="6400802"/>
            <a:ext cx="10482604" cy="363552"/>
          </a:xfrm>
          <a:prstGeom prst="rect">
            <a:avLst/>
          </a:prstGeom>
        </p:spPr>
        <p:txBody>
          <a:bodyPr wrap="square" lIns="36000" rIns="36000">
            <a:spAutoFit/>
          </a:bodyPr>
          <a:lstStyle>
            <a:lvl1pPr marL="0" indent="0" algn="r">
              <a:buNone/>
              <a:defRPr sz="1800">
                <a:latin typeface="+mn-lt"/>
              </a:defRPr>
            </a:lvl1pPr>
          </a:lstStyle>
          <a:p>
            <a:pPr lvl="0"/>
            <a:r>
              <a:rPr lang="en-US" dirty="0"/>
              <a:t>Course Web Site</a:t>
            </a:r>
          </a:p>
        </p:txBody>
      </p:sp>
      <p:sp>
        <p:nvSpPr>
          <p:cNvPr id="50" name="Title 1"/>
          <p:cNvSpPr>
            <a:spLocks noGrp="1"/>
          </p:cNvSpPr>
          <p:nvPr>
            <p:ph type="title" hasCustomPrompt="1"/>
          </p:nvPr>
        </p:nvSpPr>
        <p:spPr>
          <a:xfrm>
            <a:off x="188815" y="40341"/>
            <a:ext cx="11823173" cy="1110780"/>
          </a:xfrm>
        </p:spPr>
        <p:txBody>
          <a:bodyPr/>
          <a:lstStyle>
            <a:lvl1pPr>
              <a:defRPr>
                <a:solidFill>
                  <a:srgbClr val="F3BE60"/>
                </a:solidFill>
                <a:effectLst/>
              </a:defRPr>
            </a:lvl1pPr>
          </a:lstStyle>
          <a:p>
            <a:r>
              <a:rPr lang="en-US" dirty="0"/>
              <a:t>Presentation Title</a:t>
            </a:r>
            <a:endParaRPr dirty="0"/>
          </a:p>
        </p:txBody>
      </p:sp>
      <p:sp>
        <p:nvSpPr>
          <p:cNvPr id="2" name="TextBox 1">
            <a:hlinkClick r:id="rId3" tooltip="Software University - Quality Education, Profession and Job for Software Engineers"/>
          </p:cNvPr>
          <p:cNvSpPr txBox="1"/>
          <p:nvPr userDrawn="1"/>
        </p:nvSpPr>
        <p:spPr>
          <a:xfrm rot="322982">
            <a:off x="10066442" y="2253546"/>
            <a:ext cx="30328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rgbClr val="603A14"/>
                </a:solidFill>
              </a:rPr>
              <a:t>?</a:t>
            </a:r>
          </a:p>
        </p:txBody>
      </p:sp>
      <p:sp>
        <p:nvSpPr>
          <p:cNvPr id="27" name="TextBox 26">
            <a:hlinkClick r:id="rId4" tooltip="Software University Foundaton"/>
          </p:cNvPr>
          <p:cNvSpPr txBox="1"/>
          <p:nvPr userDrawn="1"/>
        </p:nvSpPr>
        <p:spPr>
          <a:xfrm rot="20630519">
            <a:off x="7568290" y="4341197"/>
            <a:ext cx="30328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rgbClr val="603A14"/>
                </a:solidFill>
              </a:rPr>
              <a:t>?</a:t>
            </a:r>
          </a:p>
        </p:txBody>
      </p:sp>
      <p:sp>
        <p:nvSpPr>
          <p:cNvPr id="51" name="TextBox 50">
            <a:hlinkClick r:id="rId5" tooltip="Svetlin Nakov - Programming and Education for Developers"/>
          </p:cNvPr>
          <p:cNvSpPr txBox="1"/>
          <p:nvPr userDrawn="1"/>
        </p:nvSpPr>
        <p:spPr>
          <a:xfrm>
            <a:off x="11500162" y="4679637"/>
            <a:ext cx="25519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rgbClr val="603A14"/>
                </a:solidFill>
              </a:rPr>
              <a:t>?</a:t>
            </a:r>
          </a:p>
        </p:txBody>
      </p:sp>
      <p:sp>
        <p:nvSpPr>
          <p:cNvPr id="52" name="TextBox 51">
            <a:hlinkClick r:id="rId6" tooltip="Software University - Discussion Forum"/>
          </p:cNvPr>
          <p:cNvSpPr txBox="1"/>
          <p:nvPr userDrawn="1"/>
        </p:nvSpPr>
        <p:spPr>
          <a:xfrm rot="20971262">
            <a:off x="6094412" y="6109081"/>
            <a:ext cx="26802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rgbClr val="603A14"/>
                </a:solidFill>
              </a:rPr>
              <a:t>?</a:t>
            </a:r>
          </a:p>
        </p:txBody>
      </p:sp>
      <p:sp>
        <p:nvSpPr>
          <p:cNvPr id="53" name="TextBox 52">
            <a:hlinkClick r:id="rId7" tooltip="Software University - Online Judge System"/>
          </p:cNvPr>
          <p:cNvSpPr txBox="1"/>
          <p:nvPr userDrawn="1"/>
        </p:nvSpPr>
        <p:spPr>
          <a:xfrm rot="569019">
            <a:off x="9155998" y="4032736"/>
            <a:ext cx="2920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1" dirty="0">
                <a:solidFill>
                  <a:srgbClr val="603A14"/>
                </a:solidFill>
              </a:rPr>
              <a:t>?</a:t>
            </a:r>
          </a:p>
        </p:txBody>
      </p:sp>
      <p:sp>
        <p:nvSpPr>
          <p:cNvPr id="54" name="TextBox 53">
            <a:hlinkClick r:id="rId8" tooltip="Software University @ Facebook"/>
          </p:cNvPr>
          <p:cNvSpPr txBox="1"/>
          <p:nvPr userDrawn="1"/>
        </p:nvSpPr>
        <p:spPr>
          <a:xfrm rot="219682">
            <a:off x="7047355" y="2560119"/>
            <a:ext cx="32733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603A14"/>
                </a:solidFill>
              </a:rPr>
              <a:t>?</a:t>
            </a:r>
          </a:p>
        </p:txBody>
      </p:sp>
      <p:sp>
        <p:nvSpPr>
          <p:cNvPr id="56" name="TextBox 55">
            <a:hlinkClick r:id="rId9" tooltip="Software University @ Twitter"/>
          </p:cNvPr>
          <p:cNvSpPr txBox="1"/>
          <p:nvPr userDrawn="1"/>
        </p:nvSpPr>
        <p:spPr>
          <a:xfrm rot="20972266">
            <a:off x="11754532" y="2320841"/>
            <a:ext cx="26802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rgbClr val="603A14"/>
                </a:solidFill>
              </a:rPr>
              <a:t>?</a:t>
            </a:r>
          </a:p>
        </p:txBody>
      </p:sp>
      <p:sp>
        <p:nvSpPr>
          <p:cNvPr id="57" name="TextBox 56">
            <a:hlinkClick r:id="rId10" tooltip="Software University @ YouTube - free training courses and video lessons for software engineers"/>
          </p:cNvPr>
          <p:cNvSpPr txBox="1"/>
          <p:nvPr userDrawn="1"/>
        </p:nvSpPr>
        <p:spPr>
          <a:xfrm rot="562174">
            <a:off x="11774596" y="3447926"/>
            <a:ext cx="25519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rgbClr val="603A14"/>
                </a:solidFill>
              </a:rPr>
              <a:t>?</a:t>
            </a:r>
          </a:p>
        </p:txBody>
      </p:sp>
      <p:sp>
        <p:nvSpPr>
          <p:cNvPr id="58" name="TextBox 57">
            <a:hlinkClick r:id="rId11" tooltip="Programming Fundamentals Book and Vide Lessons: Learn C#, Programming, Data Structures, Algorithms and Quality Coding"/>
          </p:cNvPr>
          <p:cNvSpPr txBox="1"/>
          <p:nvPr userDrawn="1"/>
        </p:nvSpPr>
        <p:spPr>
          <a:xfrm rot="571210">
            <a:off x="11136783" y="5625911"/>
            <a:ext cx="26802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rgbClr val="603A14"/>
                </a:solidFill>
              </a:rPr>
              <a:t>?</a:t>
            </a:r>
          </a:p>
        </p:txBody>
      </p:sp>
      <p:sp>
        <p:nvSpPr>
          <p:cNvPr id="16" name="Rectangle 15"/>
          <p:cNvSpPr/>
          <p:nvPr userDrawn="1"/>
        </p:nvSpPr>
        <p:spPr>
          <a:xfrm rot="20949717">
            <a:off x="2718532" y="3306088"/>
            <a:ext cx="4540980" cy="948072"/>
          </a:xfrm>
          <a:prstGeom prst="rect">
            <a:avLst/>
          </a:prstGeom>
        </p:spPr>
        <p:txBody>
          <a:bodyPr wrap="none" lIns="0" tIns="0" rIns="0" bIns="0" anchor="ctr" anchorCtr="0">
            <a:no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 eaLnBrk="0" hangingPunct="0">
              <a:buClr>
                <a:srgbClr val="A19574">
                  <a:lumMod val="40000"/>
                  <a:lumOff val="60000"/>
                </a:srgbClr>
              </a:buClr>
              <a:buSzPct val="70000"/>
              <a:buFont typeface="Wingdings 2" pitchFamily="18" charset="2"/>
              <a:buNone/>
            </a:pPr>
            <a:r>
              <a:rPr lang="bg-BG" sz="6600" b="1" dirty="0">
                <a:solidFill>
                  <a:srgbClr val="F3BE60"/>
                </a:solidFill>
              </a:rPr>
              <a:t>Въпроси</a:t>
            </a:r>
            <a:r>
              <a:rPr lang="en-US" sz="6600" b="1" dirty="0">
                <a:solidFill>
                  <a:srgbClr val="F3BE60"/>
                </a:solidFill>
              </a:rPr>
              <a:t>?</a:t>
            </a:r>
            <a:endParaRPr lang="en-US" sz="6600" b="1" spc="150" dirty="0">
              <a:ln w="11430"/>
              <a:solidFill>
                <a:prstClr val="white">
                  <a:lumMod val="40000"/>
                  <a:lumOff val="60000"/>
                </a:prstClr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09AAFB65-F193-4484-85C5-7FFA43021634}"/>
              </a:ext>
            </a:extLst>
          </p:cNvPr>
          <p:cNvPicPr>
            <a:picLocks noChangeAspect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67714">
            <a:off x="504277" y="2018007"/>
            <a:ext cx="2849278" cy="33056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16078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7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"/>
          <p:cNvSpPr>
            <a:spLocks noGrp="1"/>
          </p:cNvSpPr>
          <p:nvPr>
            <p:ph type="sldNum" sz="quarter" idx="4"/>
          </p:nvPr>
        </p:nvSpPr>
        <p:spPr>
          <a:xfrm>
            <a:off x="11566412" y="6525002"/>
            <a:ext cx="428822" cy="196477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218565"/>
            <a:fld id="{C014DD1E-5D91-48A3-AD6D-45FBA980D106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 defTabSz="1218565"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3" name="Slide Text Placeholder"/>
          <p:cNvSpPr>
            <a:spLocks noGrp="1"/>
          </p:cNvSpPr>
          <p:nvPr>
            <p:ph type="body" idx="1"/>
          </p:nvPr>
        </p:nvSpPr>
        <p:spPr>
          <a:xfrm>
            <a:off x="190413" y="1151123"/>
            <a:ext cx="11804822" cy="5570353"/>
          </a:xfrm>
          <a:prstGeom prst="rect">
            <a:avLst/>
          </a:prstGeom>
        </p:spPr>
        <p:txBody>
          <a:bodyPr vert="horz" lIns="108000" tIns="36000" rIns="108000" bIns="36000" rtlCol="0">
            <a:normAutofit/>
          </a:bodyPr>
          <a:lstStyle/>
          <a:p>
            <a:pPr lvl="0"/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dirty="0"/>
          </a:p>
        </p:txBody>
      </p:sp>
      <p:sp>
        <p:nvSpPr>
          <p:cNvPr id="2" name="Slide Title Placeholder"/>
          <p:cNvSpPr>
            <a:spLocks noGrp="1"/>
          </p:cNvSpPr>
          <p:nvPr>
            <p:ph type="title"/>
          </p:nvPr>
        </p:nvSpPr>
        <p:spPr>
          <a:xfrm>
            <a:off x="190403" y="39574"/>
            <a:ext cx="11806432" cy="1111549"/>
          </a:xfrm>
          <a:prstGeom prst="rect">
            <a:avLst/>
          </a:prstGeom>
        </p:spPr>
        <p:txBody>
          <a:bodyPr vert="horz" lIns="108000" tIns="36000" rIns="108000" bIns="36000" rtlCol="0" anchor="ctr" anchorCtr="0">
            <a:normAutofit/>
          </a:bodyPr>
          <a:lstStyle/>
          <a:p>
            <a:r>
              <a:rPr lang="en-US" dirty="0"/>
              <a:t>Click to Edit Master Title Style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68163443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1" r:id="rId1"/>
    <p:sldLayoutId id="2147483672" r:id="rId2"/>
    <p:sldLayoutId id="2147483673" r:id="rId3"/>
    <p:sldLayoutId id="2147483674" r:id="rId4"/>
    <p:sldLayoutId id="2147483675" r:id="rId5"/>
  </p:sldLayoutIdLst>
  <p:hf hdr="0" ftr="0" dt="0"/>
  <p:txStyles>
    <p:titleStyle>
      <a:lvl1pPr algn="l" defTabSz="1218565" rtl="0" eaLnBrk="1" latinLnBrk="0" hangingPunct="1">
        <a:lnSpc>
          <a:spcPct val="90000"/>
        </a:lnSpc>
        <a:spcBef>
          <a:spcPct val="0"/>
        </a:spcBef>
        <a:buNone/>
        <a:defRPr sz="4000" b="1" kern="1200">
          <a:solidFill>
            <a:srgbClr val="F3BE60"/>
          </a:solidFill>
          <a:latin typeface="+mj-lt"/>
          <a:ea typeface="+mj-ea"/>
          <a:cs typeface="+mj-cs"/>
        </a:defRPr>
      </a:lvl1pPr>
    </p:titleStyle>
    <p:bodyStyle>
      <a:lvl1pPr marL="304800" indent="-304800" algn="l" defTabSz="1218565" rtl="0" eaLnBrk="1" latinLnBrk="0" hangingPunct="1">
        <a:lnSpc>
          <a:spcPct val="105000"/>
        </a:lnSpc>
        <a:spcBef>
          <a:spcPts val="600"/>
        </a:spcBef>
        <a:spcAft>
          <a:spcPts val="600"/>
        </a:spcAft>
        <a:buClr>
          <a:srgbClr val="F2B254"/>
        </a:buClr>
        <a:buSzPct val="100000"/>
        <a:buFont typeface="Wingdings" charset="2"/>
        <a:buChar char="§"/>
        <a:defRPr sz="3400" b="0" kern="1200">
          <a:solidFill>
            <a:schemeClr val="tx1"/>
          </a:solidFill>
          <a:latin typeface="+mn-lt"/>
          <a:ea typeface="+mn-ea"/>
          <a:cs typeface="+mn-cs"/>
        </a:defRPr>
      </a:lvl1pPr>
      <a:lvl2pPr marL="609600" indent="-231775" algn="l" defTabSz="1218565" rtl="0" eaLnBrk="1" latinLnBrk="0" hangingPunct="1">
        <a:lnSpc>
          <a:spcPct val="105000"/>
        </a:lnSpc>
        <a:spcBef>
          <a:spcPts val="600"/>
        </a:spcBef>
        <a:spcAft>
          <a:spcPts val="600"/>
        </a:spcAft>
        <a:buClr>
          <a:schemeClr val="accent1"/>
        </a:buClr>
        <a:buSzPct val="80000"/>
        <a:buFont typeface="Wingdings" charset="2"/>
        <a:buChar char="§"/>
        <a:defRPr sz="3200" b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31775" algn="l" defTabSz="1218565" rtl="0" eaLnBrk="1" latinLnBrk="0" hangingPunct="1">
        <a:lnSpc>
          <a:spcPct val="105000"/>
        </a:lnSpc>
        <a:spcBef>
          <a:spcPts val="600"/>
        </a:spcBef>
        <a:spcAft>
          <a:spcPts val="600"/>
        </a:spcAft>
        <a:buClr>
          <a:srgbClr val="EF9A1D"/>
        </a:buClr>
        <a:buSzPct val="80000"/>
        <a:buFont typeface="Wingdings" charset="2"/>
        <a:buChar char="§"/>
        <a:defRPr sz="3000" b="0" kern="1200">
          <a:solidFill>
            <a:schemeClr val="tx1"/>
          </a:solidFill>
          <a:latin typeface="+mn-lt"/>
          <a:ea typeface="+mn-ea"/>
          <a:cs typeface="+mn-cs"/>
        </a:defRPr>
      </a:lvl3pPr>
      <a:lvl4pPr marL="1219200" indent="-231775" algn="l" defTabSz="1218565" rtl="0" eaLnBrk="1" latinLnBrk="0" hangingPunct="1">
        <a:lnSpc>
          <a:spcPct val="105000"/>
        </a:lnSpc>
        <a:spcBef>
          <a:spcPts val="600"/>
        </a:spcBef>
        <a:spcAft>
          <a:spcPts val="600"/>
        </a:spcAft>
        <a:buClr>
          <a:srgbClr val="ED9411"/>
        </a:buClr>
        <a:buSzPct val="80000"/>
        <a:buFont typeface="Wingdings" charset="2"/>
        <a:buChar char="§"/>
        <a:defRPr sz="2800" b="0" kern="1200">
          <a:solidFill>
            <a:schemeClr val="tx1"/>
          </a:solidFill>
          <a:latin typeface="+mn-lt"/>
          <a:ea typeface="+mn-ea"/>
          <a:cs typeface="+mn-cs"/>
        </a:defRPr>
      </a:lvl4pPr>
      <a:lvl5pPr marL="1524000" indent="-231775" algn="l" defTabSz="1218565" rtl="0" eaLnBrk="1" latinLnBrk="0" hangingPunct="1">
        <a:lnSpc>
          <a:spcPct val="105000"/>
        </a:lnSpc>
        <a:spcBef>
          <a:spcPts val="600"/>
        </a:spcBef>
        <a:spcAft>
          <a:spcPts val="600"/>
        </a:spcAft>
        <a:buClr>
          <a:srgbClr val="E28D10"/>
        </a:buClr>
        <a:buSzPct val="80000"/>
        <a:buFont typeface="Wingdings" charset="2"/>
        <a:buChar char="§"/>
        <a:defRPr sz="2600" b="0" kern="1200">
          <a:solidFill>
            <a:schemeClr val="tx1"/>
          </a:solidFill>
          <a:latin typeface="+mn-lt"/>
          <a:ea typeface="+mn-ea"/>
          <a:cs typeface="+mn-cs"/>
        </a:defRPr>
      </a:lvl5pPr>
      <a:lvl6pPr marL="1828165" indent="-231775" algn="l" defTabSz="1218565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SzPct val="80000"/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132965" indent="-231775" algn="l" defTabSz="1218565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SzPct val="80000"/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2437765" indent="-231775" algn="l" defTabSz="1218565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SzPct val="80000"/>
        <a:buFont typeface="Arial" charset="0"/>
        <a:buChar char="•"/>
        <a:defRPr sz="20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742565" indent="-231775" algn="l" defTabSz="1218565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SzPct val="80000"/>
        <a:buFont typeface="Arial" charset="0"/>
        <a:buChar char="•"/>
        <a:defRPr sz="20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60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20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165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7765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365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6965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565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165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hyperlink" Target="https://it-kariera.mon.bg/e-learning/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hyperlink" Target="http://creativecommons.org/licenses/by-nc-sa/4.0/" TargetMode="External"/><Relationship Id="rId4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hyperlink" Target="https://creativecommons.org/licenses/by-nc-sa/4.0" TargetMode="External"/><Relationship Id="rId7" Type="http://schemas.openxmlformats.org/officeDocument/2006/relationships/hyperlink" Target="https://mon.bg/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hyperlink" Target="https://softuni.foundation/" TargetMode="External"/><Relationship Id="rId10" Type="http://schemas.openxmlformats.org/officeDocument/2006/relationships/image" Target="../media/image13.jpeg"/><Relationship Id="rId4" Type="http://schemas.openxmlformats.org/officeDocument/2006/relationships/image" Target="../media/image10.png"/><Relationship Id="rId9" Type="http://schemas.openxmlformats.org/officeDocument/2006/relationships/hyperlink" Target="https://it-kariera.mon.bg/e-learning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omments" Target="../comments/comment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omments" Target="../comments/comment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omments" Target="../comments/comment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omments" Target="../comments/comment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it-kariera.mon.bg/e-learning/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Relationship Id="rId4" Type="http://schemas.openxmlformats.org/officeDocument/2006/relationships/comments" Target="../comments/commen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3579811" y="279016"/>
            <a:ext cx="7910299" cy="1404218"/>
          </a:xfrm>
        </p:spPr>
        <p:txBody>
          <a:bodyPr>
            <a:normAutofit/>
          </a:bodyPr>
          <a:lstStyle/>
          <a:p>
            <a:r>
              <a:rPr lang="bg-BG" dirty="0"/>
              <a:t>Списъци</a:t>
            </a:r>
            <a:endParaRPr lang="en-US" dirty="0"/>
          </a:p>
        </p:txBody>
      </p: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>
          <a:xfrm>
            <a:off x="3656012" y="1712316"/>
            <a:ext cx="7910298" cy="1292793"/>
          </a:xfrm>
        </p:spPr>
        <p:txBody>
          <a:bodyPr>
            <a:normAutofit/>
          </a:bodyPr>
          <a:lstStyle/>
          <a:p>
            <a:r>
              <a:rPr lang="bg-BG" dirty="0"/>
              <a:t>Обработка на поредици с променлива дължина</a:t>
            </a:r>
            <a:endParaRPr lang="en-US" dirty="0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87FF8955-9321-4222-B309-6A27C09B60B5}"/>
              </a:ext>
            </a:extLst>
          </p:cNvPr>
          <p:cNvSpPr txBox="1"/>
          <p:nvPr/>
        </p:nvSpPr>
        <p:spPr>
          <a:xfrm rot="1839686">
            <a:off x="4852978" y="3616341"/>
            <a:ext cx="2324839" cy="4062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5000"/>
              </a:lnSpc>
            </a:pPr>
            <a:r>
              <a:rPr lang="bg-BG" b="1" spc="50" dirty="0">
                <a:ln w="9525" cmpd="sng">
                  <a:solidFill>
                    <a:srgbClr val="FFA72A"/>
                  </a:solidFill>
                  <a:prstDash val="solid"/>
                </a:ln>
                <a:solidFill>
                  <a:srgbClr val="FFF0D9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Програмиране</a:t>
            </a:r>
            <a:endParaRPr lang="en-US" b="1" spc="50" dirty="0">
              <a:ln w="9525" cmpd="sng">
                <a:solidFill>
                  <a:srgbClr val="FFA72A"/>
                </a:solidFill>
                <a:prstDash val="solid"/>
              </a:ln>
              <a:solidFill>
                <a:srgbClr val="FFF0D9"/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8029D6DA-4FE6-41C5-9DCE-3F10A3D713D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62213" y="3681903"/>
            <a:ext cx="4727897" cy="2222181"/>
          </a:xfrm>
          <a:prstGeom prst="rect">
            <a:avLst/>
          </a:prstGeom>
          <a:scene3d>
            <a:camera prst="perspectiveHeroicExtremeLeftFacing">
              <a:rot lat="20810307" lon="994948" rev="21276000"/>
            </a:camera>
            <a:lightRig rig="threePt" dir="t"/>
          </a:scene3d>
        </p:spPr>
      </p:pic>
      <p:grpSp>
        <p:nvGrpSpPr>
          <p:cNvPr id="17" name="Group 16">
            <a:extLst>
              <a:ext uri="{FF2B5EF4-FFF2-40B4-BE49-F238E27FC236}">
                <a16:creationId xmlns:a16="http://schemas.microsoft.com/office/drawing/2014/main" id="{B784138F-0950-4E77-A9DD-5A425862148D}"/>
              </a:ext>
            </a:extLst>
          </p:cNvPr>
          <p:cNvGrpSpPr/>
          <p:nvPr/>
        </p:nvGrpSpPr>
        <p:grpSpPr>
          <a:xfrm>
            <a:off x="760412" y="3583505"/>
            <a:ext cx="5043827" cy="2524722"/>
            <a:chOff x="745783" y="3624633"/>
            <a:chExt cx="5043827" cy="2524722"/>
          </a:xfrm>
        </p:grpSpPr>
        <p:pic>
          <p:nvPicPr>
            <p:cNvPr id="19" name="Picture 18" descr="http://softuni.bg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3960812" y="3624633"/>
              <a:ext cx="1828798" cy="2006988"/>
            </a:xfrm>
            <a:prstGeom prst="rect">
              <a:avLst/>
            </a:prstGeom>
          </p:spPr>
        </p:pic>
        <p:pic>
          <p:nvPicPr>
            <p:cNvPr id="21" name="Picture 4" title="CC-BY-NC-SA License">
              <a:hlinkClick r:id="rId5" tooltip="This work is licensed under the &quot;Creative Commons Attribution-NonCommercial-ShareAlike 4.0 International&quot; license"/>
              <a:extLst>
                <a:ext uri="{FF2B5EF4-FFF2-40B4-BE49-F238E27FC236}">
                  <a16:creationId xmlns:a16="http://schemas.microsoft.com/office/drawing/2014/main" id="{F06E175F-5BEA-4FFA-BEFE-073279FABE5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745783" y="4076772"/>
              <a:ext cx="2175525" cy="761165"/>
            </a:xfrm>
            <a:prstGeom prst="roundRect">
              <a:avLst>
                <a:gd name="adj" fmla="val 3940"/>
              </a:avLst>
            </a:prstGeom>
            <a:solidFill>
              <a:srgbClr val="231F20">
                <a:alpha val="50000"/>
              </a:srgbClr>
            </a:solidFill>
            <a:ln>
              <a:solidFill>
                <a:schemeClr val="accent1">
                  <a:lumMod val="75000"/>
                  <a:alpha val="50000"/>
                </a:schemeClr>
              </a:solidFill>
            </a:ln>
          </p:spPr>
        </p:pic>
        <p:sp>
          <p:nvSpPr>
            <p:cNvPr id="22" name="Text Placeholder 7">
              <a:extLst>
                <a:ext uri="{FF2B5EF4-FFF2-40B4-BE49-F238E27FC236}">
                  <a16:creationId xmlns:a16="http://schemas.microsoft.com/office/drawing/2014/main" id="{89D41982-99A7-459C-A044-BC03FB5F8014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760413" y="4998598"/>
              <a:ext cx="3187614" cy="444343"/>
            </a:xfrm>
            <a:prstGeom prst="rect">
              <a:avLst/>
            </a:prstGeom>
            <a:noFill/>
            <a:effectLst/>
          </p:spPr>
          <p:txBody>
            <a:bodyPr vert="horz" wrap="square" lIns="36000" tIns="36000" rIns="36000" bIns="36000" rtlCol="0" anchor="ctr" anchorCtr="0">
              <a:spAutoFit/>
            </a:bodyPr>
            <a:lstStyle>
              <a:lvl1pPr marL="0" indent="0" algn="l" defTabSz="1218987" rtl="0" eaLnBrk="1" fontAlgn="base" latinLnBrk="0" hangingPunct="1">
                <a:lnSpc>
                  <a:spcPct val="105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2B254"/>
                </a:buClr>
                <a:buSzPct val="100000"/>
                <a:buFont typeface="Wingdings" panose="05000000000000000000" pitchFamily="2" charset="2"/>
                <a:buNone/>
                <a:defRPr lang="en-US" sz="2300" b="1" kern="1200" dirty="0" smtClean="0">
                  <a:solidFill>
                    <a:srgbClr val="F4B36C"/>
                  </a:solidFill>
                  <a:effectLst/>
                  <a:latin typeface="+mn-lt"/>
                  <a:ea typeface="+mn-ea"/>
                  <a:cs typeface="+mn-cs"/>
                </a:defRPr>
              </a:lvl1pPr>
              <a:lvl2pPr marL="609493" indent="-231606" algn="l" defTabSz="1218987" rtl="0" eaLnBrk="1" latinLnBrk="0" hangingPunct="1">
                <a:lnSpc>
                  <a:spcPct val="105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Pct val="80000"/>
                <a:buFont typeface="Wingdings" panose="05000000000000000000" pitchFamily="2" charset="2"/>
                <a:buChar char="§"/>
                <a:defRPr sz="320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240" indent="-231606" algn="l" defTabSz="1218987" rtl="0" eaLnBrk="1" latinLnBrk="0" hangingPunct="1">
                <a:lnSpc>
                  <a:spcPct val="105000"/>
                </a:lnSpc>
                <a:spcBef>
                  <a:spcPts val="600"/>
                </a:spcBef>
                <a:spcAft>
                  <a:spcPts val="600"/>
                </a:spcAft>
                <a:buClr>
                  <a:srgbClr val="EF9A1D"/>
                </a:buClr>
                <a:buSzPct val="80000"/>
                <a:buFont typeface="Wingdings" panose="05000000000000000000" pitchFamily="2" charset="2"/>
                <a:buChar char="§"/>
                <a:defRPr sz="300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218987" indent="-231606" algn="l" defTabSz="1218987" rtl="0" eaLnBrk="1" latinLnBrk="0" hangingPunct="1">
                <a:lnSpc>
                  <a:spcPct val="105000"/>
                </a:lnSpc>
                <a:spcBef>
                  <a:spcPts val="600"/>
                </a:spcBef>
                <a:spcAft>
                  <a:spcPts val="600"/>
                </a:spcAft>
                <a:buClr>
                  <a:srgbClr val="ED9411"/>
                </a:buClr>
                <a:buSzPct val="80000"/>
                <a:buFont typeface="Wingdings" panose="05000000000000000000" pitchFamily="2" charset="2"/>
                <a:buChar char="§"/>
                <a:defRPr sz="280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523733" indent="-231606" algn="l" defTabSz="1218987" rtl="0" eaLnBrk="1" latinLnBrk="0" hangingPunct="1">
                <a:lnSpc>
                  <a:spcPct val="105000"/>
                </a:lnSpc>
                <a:spcBef>
                  <a:spcPts val="600"/>
                </a:spcBef>
                <a:spcAft>
                  <a:spcPts val="600"/>
                </a:spcAft>
                <a:buClr>
                  <a:srgbClr val="E28D10"/>
                </a:buClr>
                <a:buSzPct val="80000"/>
                <a:buFont typeface="Wingdings" panose="05000000000000000000" pitchFamily="2" charset="2"/>
                <a:buChar char="§"/>
                <a:defRPr sz="260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828480" indent="-231606" algn="l" defTabSz="1218987" rtl="0" eaLnBrk="1" latinLnBrk="0" hangingPunct="1">
                <a:lnSpc>
                  <a:spcPct val="90000"/>
                </a:lnSpc>
                <a:spcBef>
                  <a:spcPts val="800"/>
                </a:spcBef>
                <a:buClr>
                  <a:schemeClr val="accent1"/>
                </a:buClr>
                <a:buSzPct val="80000"/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133227" indent="-231606" algn="l" defTabSz="1218987" rtl="0" eaLnBrk="1" latinLnBrk="0" hangingPunct="1">
                <a:lnSpc>
                  <a:spcPct val="90000"/>
                </a:lnSpc>
                <a:spcBef>
                  <a:spcPts val="800"/>
                </a:spcBef>
                <a:buClr>
                  <a:schemeClr val="accent1"/>
                </a:buClr>
                <a:buSzPct val="80000"/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37972" indent="-231606" algn="l" defTabSz="1218987" rtl="0" eaLnBrk="1" latinLnBrk="0" hangingPunct="1">
                <a:lnSpc>
                  <a:spcPct val="90000"/>
                </a:lnSpc>
                <a:spcBef>
                  <a:spcPts val="800"/>
                </a:spcBef>
                <a:buClr>
                  <a:schemeClr val="accent1"/>
                </a:buClr>
                <a:buSzPct val="80000"/>
                <a:buFont typeface="Arial" pitchFamily="34" charset="0"/>
                <a:buChar char="•"/>
                <a:defRPr sz="2000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2720" indent="-231606" algn="l" defTabSz="1218987" rtl="0" eaLnBrk="1" latinLnBrk="0" hangingPunct="1">
                <a:lnSpc>
                  <a:spcPct val="90000"/>
                </a:lnSpc>
                <a:spcBef>
                  <a:spcPts val="800"/>
                </a:spcBef>
                <a:buClr>
                  <a:schemeClr val="accent1"/>
                </a:buClr>
                <a:buSzPct val="80000"/>
                <a:buFont typeface="Arial" pitchFamily="34" charset="0"/>
                <a:buChar char="•"/>
                <a:defRPr sz="2000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bg-BG" noProof="1"/>
                <a:t>Учителски</a:t>
              </a:r>
              <a:r>
                <a:rPr lang="bg-BG" dirty="0"/>
                <a:t> екип</a:t>
              </a:r>
            </a:p>
          </p:txBody>
        </p:sp>
        <p:sp>
          <p:nvSpPr>
            <p:cNvPr id="24" name="Text Placeholder 10">
              <a:extLst>
                <a:ext uri="{FF2B5EF4-FFF2-40B4-BE49-F238E27FC236}">
                  <a16:creationId xmlns:a16="http://schemas.microsoft.com/office/drawing/2014/main" id="{0CA1AFB9-AC1A-4329-BE5F-D27D39141358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760412" y="5403725"/>
              <a:ext cx="3187613" cy="382788"/>
            </a:xfrm>
            <a:prstGeom prst="rect">
              <a:avLst/>
            </a:prstGeom>
            <a:noFill/>
            <a:effectLst/>
          </p:spPr>
          <p:txBody>
            <a:bodyPr vert="horz" wrap="square" lIns="36000" tIns="36000" rIns="36000" bIns="36000" rtlCol="0" anchor="ctr" anchorCtr="0">
              <a:spAutoFit/>
            </a:bodyPr>
            <a:lstStyle>
              <a:lvl1pPr marL="0" indent="0" algn="l" defTabSz="1218987" rtl="0" eaLnBrk="1" fontAlgn="base" latinLnBrk="0" hangingPunct="1">
                <a:lnSpc>
                  <a:spcPct val="105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2B254"/>
                </a:buClr>
                <a:buSzPct val="100000"/>
                <a:buFont typeface="Wingdings" panose="05000000000000000000" pitchFamily="2" charset="2"/>
                <a:buNone/>
                <a:defRPr lang="en-US" sz="2000" b="1" kern="1200" dirty="0" smtClean="0">
                  <a:solidFill>
                    <a:schemeClr val="accent1">
                      <a:lumMod val="40000"/>
                      <a:lumOff val="60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1pPr>
              <a:lvl2pPr marL="609493" indent="-231606" algn="l" defTabSz="1218987" rtl="0" eaLnBrk="1" latinLnBrk="0" hangingPunct="1">
                <a:lnSpc>
                  <a:spcPct val="105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Pct val="80000"/>
                <a:buFont typeface="Wingdings" panose="05000000000000000000" pitchFamily="2" charset="2"/>
                <a:buChar char="§"/>
                <a:defRPr sz="320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240" indent="-231606" algn="l" defTabSz="1218987" rtl="0" eaLnBrk="1" latinLnBrk="0" hangingPunct="1">
                <a:lnSpc>
                  <a:spcPct val="105000"/>
                </a:lnSpc>
                <a:spcBef>
                  <a:spcPts val="600"/>
                </a:spcBef>
                <a:spcAft>
                  <a:spcPts val="600"/>
                </a:spcAft>
                <a:buClr>
                  <a:srgbClr val="EF9A1D"/>
                </a:buClr>
                <a:buSzPct val="80000"/>
                <a:buFont typeface="Wingdings" panose="05000000000000000000" pitchFamily="2" charset="2"/>
                <a:buChar char="§"/>
                <a:defRPr sz="300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218987" indent="-231606" algn="l" defTabSz="1218987" rtl="0" eaLnBrk="1" latinLnBrk="0" hangingPunct="1">
                <a:lnSpc>
                  <a:spcPct val="105000"/>
                </a:lnSpc>
                <a:spcBef>
                  <a:spcPts val="600"/>
                </a:spcBef>
                <a:spcAft>
                  <a:spcPts val="600"/>
                </a:spcAft>
                <a:buClr>
                  <a:srgbClr val="ED9411"/>
                </a:buClr>
                <a:buSzPct val="80000"/>
                <a:buFont typeface="Wingdings" panose="05000000000000000000" pitchFamily="2" charset="2"/>
                <a:buChar char="§"/>
                <a:defRPr sz="280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523733" indent="-231606" algn="l" defTabSz="1218987" rtl="0" eaLnBrk="1" latinLnBrk="0" hangingPunct="1">
                <a:lnSpc>
                  <a:spcPct val="105000"/>
                </a:lnSpc>
                <a:spcBef>
                  <a:spcPts val="600"/>
                </a:spcBef>
                <a:spcAft>
                  <a:spcPts val="600"/>
                </a:spcAft>
                <a:buClr>
                  <a:srgbClr val="E28D10"/>
                </a:buClr>
                <a:buSzPct val="80000"/>
                <a:buFont typeface="Wingdings" panose="05000000000000000000" pitchFamily="2" charset="2"/>
                <a:buChar char="§"/>
                <a:defRPr sz="260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828480" indent="-231606" algn="l" defTabSz="1218987" rtl="0" eaLnBrk="1" latinLnBrk="0" hangingPunct="1">
                <a:lnSpc>
                  <a:spcPct val="90000"/>
                </a:lnSpc>
                <a:spcBef>
                  <a:spcPts val="800"/>
                </a:spcBef>
                <a:buClr>
                  <a:schemeClr val="accent1"/>
                </a:buClr>
                <a:buSzPct val="80000"/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133227" indent="-231606" algn="l" defTabSz="1218987" rtl="0" eaLnBrk="1" latinLnBrk="0" hangingPunct="1">
                <a:lnSpc>
                  <a:spcPct val="90000"/>
                </a:lnSpc>
                <a:spcBef>
                  <a:spcPts val="800"/>
                </a:spcBef>
                <a:buClr>
                  <a:schemeClr val="accent1"/>
                </a:buClr>
                <a:buSzPct val="80000"/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37972" indent="-231606" algn="l" defTabSz="1218987" rtl="0" eaLnBrk="1" latinLnBrk="0" hangingPunct="1">
                <a:lnSpc>
                  <a:spcPct val="90000"/>
                </a:lnSpc>
                <a:spcBef>
                  <a:spcPts val="800"/>
                </a:spcBef>
                <a:buClr>
                  <a:schemeClr val="accent1"/>
                </a:buClr>
                <a:buSzPct val="80000"/>
                <a:buFont typeface="Arial" pitchFamily="34" charset="0"/>
                <a:buChar char="•"/>
                <a:defRPr sz="2000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2720" indent="-231606" algn="l" defTabSz="1218987" rtl="0" eaLnBrk="1" latinLnBrk="0" hangingPunct="1">
                <a:lnSpc>
                  <a:spcPct val="90000"/>
                </a:lnSpc>
                <a:spcBef>
                  <a:spcPts val="800"/>
                </a:spcBef>
                <a:buClr>
                  <a:schemeClr val="accent1"/>
                </a:buClr>
                <a:buSzPct val="80000"/>
                <a:buFont typeface="Arial" pitchFamily="34" charset="0"/>
                <a:buChar char="•"/>
                <a:defRPr sz="2000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bg-BG" dirty="0"/>
                <a:t>Обучение за ИТ кариера</a:t>
              </a:r>
            </a:p>
          </p:txBody>
        </p:sp>
        <p:sp>
          <p:nvSpPr>
            <p:cNvPr id="25" name="Text Placeholder 11">
              <a:extLst>
                <a:ext uri="{FF2B5EF4-FFF2-40B4-BE49-F238E27FC236}">
                  <a16:creationId xmlns:a16="http://schemas.microsoft.com/office/drawing/2014/main" id="{8776A7C3-5AF5-4CA5-B9B0-6A1F89BCBF87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760412" y="5690893"/>
              <a:ext cx="3810000" cy="458462"/>
            </a:xfrm>
            <a:prstGeom prst="rect">
              <a:avLst/>
            </a:prstGeom>
            <a:noFill/>
            <a:effectLst/>
          </p:spPr>
          <p:txBody>
            <a:bodyPr vert="horz" wrap="square" lIns="36000" tIns="36000" rIns="36000" bIns="36000" rtlCol="0" anchor="ctr" anchorCtr="0">
              <a:spAutoFit/>
            </a:bodyPr>
            <a:lstStyle>
              <a:lvl1pPr marL="0" indent="0" algn="l" defTabSz="1218987" rtl="0" eaLnBrk="1" fontAlgn="base" latinLnBrk="0" hangingPunct="1">
                <a:lnSpc>
                  <a:spcPct val="105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2B254"/>
                </a:buClr>
                <a:buSzPct val="100000"/>
                <a:buFont typeface="Wingdings" panose="05000000000000000000" pitchFamily="2" charset="2"/>
                <a:buNone/>
                <a:defRPr lang="en-US" sz="1800" b="1" kern="1200" dirty="0" smtClean="0">
                  <a:solidFill>
                    <a:srgbClr val="F27A44"/>
                  </a:solidFill>
                  <a:effectLst/>
                  <a:latin typeface="+mn-lt"/>
                  <a:ea typeface="+mn-ea"/>
                  <a:cs typeface="+mn-cs"/>
                </a:defRPr>
              </a:lvl1pPr>
              <a:lvl2pPr marL="609493" indent="-231606" algn="l" defTabSz="1218987" rtl="0" eaLnBrk="1" latinLnBrk="0" hangingPunct="1">
                <a:lnSpc>
                  <a:spcPct val="105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Pct val="80000"/>
                <a:buFont typeface="Wingdings" panose="05000000000000000000" pitchFamily="2" charset="2"/>
                <a:buChar char="§"/>
                <a:defRPr sz="320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240" indent="-231606" algn="l" defTabSz="1218987" rtl="0" eaLnBrk="1" latinLnBrk="0" hangingPunct="1">
                <a:lnSpc>
                  <a:spcPct val="105000"/>
                </a:lnSpc>
                <a:spcBef>
                  <a:spcPts val="600"/>
                </a:spcBef>
                <a:spcAft>
                  <a:spcPts val="600"/>
                </a:spcAft>
                <a:buClr>
                  <a:srgbClr val="EF9A1D"/>
                </a:buClr>
                <a:buSzPct val="80000"/>
                <a:buFont typeface="Wingdings" panose="05000000000000000000" pitchFamily="2" charset="2"/>
                <a:buChar char="§"/>
                <a:defRPr sz="300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218987" indent="-231606" algn="l" defTabSz="1218987" rtl="0" eaLnBrk="1" latinLnBrk="0" hangingPunct="1">
                <a:lnSpc>
                  <a:spcPct val="105000"/>
                </a:lnSpc>
                <a:spcBef>
                  <a:spcPts val="600"/>
                </a:spcBef>
                <a:spcAft>
                  <a:spcPts val="600"/>
                </a:spcAft>
                <a:buClr>
                  <a:srgbClr val="ED9411"/>
                </a:buClr>
                <a:buSzPct val="80000"/>
                <a:buFont typeface="Wingdings" panose="05000000000000000000" pitchFamily="2" charset="2"/>
                <a:buChar char="§"/>
                <a:defRPr sz="280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523733" indent="-231606" algn="l" defTabSz="1218987" rtl="0" eaLnBrk="1" latinLnBrk="0" hangingPunct="1">
                <a:lnSpc>
                  <a:spcPct val="105000"/>
                </a:lnSpc>
                <a:spcBef>
                  <a:spcPts val="600"/>
                </a:spcBef>
                <a:spcAft>
                  <a:spcPts val="600"/>
                </a:spcAft>
                <a:buClr>
                  <a:srgbClr val="E28D10"/>
                </a:buClr>
                <a:buSzPct val="80000"/>
                <a:buFont typeface="Wingdings" panose="05000000000000000000" pitchFamily="2" charset="2"/>
                <a:buChar char="§"/>
                <a:defRPr sz="260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828480" indent="-231606" algn="l" defTabSz="1218987" rtl="0" eaLnBrk="1" latinLnBrk="0" hangingPunct="1">
                <a:lnSpc>
                  <a:spcPct val="90000"/>
                </a:lnSpc>
                <a:spcBef>
                  <a:spcPts val="800"/>
                </a:spcBef>
                <a:buClr>
                  <a:schemeClr val="accent1"/>
                </a:buClr>
                <a:buSzPct val="80000"/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133227" indent="-231606" algn="l" defTabSz="1218987" rtl="0" eaLnBrk="1" latinLnBrk="0" hangingPunct="1">
                <a:lnSpc>
                  <a:spcPct val="90000"/>
                </a:lnSpc>
                <a:spcBef>
                  <a:spcPts val="800"/>
                </a:spcBef>
                <a:buClr>
                  <a:schemeClr val="accent1"/>
                </a:buClr>
                <a:buSzPct val="80000"/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37972" indent="-231606" algn="l" defTabSz="1218987" rtl="0" eaLnBrk="1" latinLnBrk="0" hangingPunct="1">
                <a:lnSpc>
                  <a:spcPct val="90000"/>
                </a:lnSpc>
                <a:spcBef>
                  <a:spcPts val="800"/>
                </a:spcBef>
                <a:buClr>
                  <a:schemeClr val="accent1"/>
                </a:buClr>
                <a:buSzPct val="80000"/>
                <a:buFont typeface="Arial" pitchFamily="34" charset="0"/>
                <a:buChar char="•"/>
                <a:defRPr sz="2000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2720" indent="-231606" algn="l" defTabSz="1218987" rtl="0" eaLnBrk="1" latinLnBrk="0" hangingPunct="1">
                <a:lnSpc>
                  <a:spcPct val="90000"/>
                </a:lnSpc>
                <a:spcBef>
                  <a:spcPts val="800"/>
                </a:spcBef>
                <a:buClr>
                  <a:schemeClr val="accent1"/>
                </a:buClr>
                <a:buSzPct val="80000"/>
                <a:buFont typeface="Arial" pitchFamily="34" charset="0"/>
                <a:buChar char="•"/>
                <a:defRPr sz="2000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dirty="0">
                  <a:hlinkClick r:id="rId7"/>
                </a:rPr>
                <a:t>https://it-kariera.mon.bg/e-learning/</a:t>
              </a:r>
              <a:endParaRPr lang="en-GB" dirty="0"/>
            </a:p>
          </p:txBody>
        </p:sp>
      </p:grpSp>
    </p:spTree>
    <p:extLst>
      <p:ext uri="{BB962C8B-B14F-4D97-AF65-F5344CB8AC3E}">
        <p14:creationId xmlns:p14="http://schemas.microsoft.com/office/powerpoint/2010/main" val="295879883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Content"/>
          <p:cNvSpPr>
            <a:spLocks noGrp="1"/>
          </p:cNvSpPr>
          <p:nvPr>
            <p:ph idx="1"/>
          </p:nvPr>
        </p:nvSpPr>
        <p:spPr>
          <a:xfrm>
            <a:off x="146037" y="1066799"/>
            <a:ext cx="11891975" cy="5654677"/>
          </a:xfrm>
        </p:spPr>
        <p:txBody>
          <a:bodyPr>
            <a:normAutofit/>
          </a:bodyPr>
          <a:lstStyle/>
          <a:p>
            <a:r>
              <a:rPr lang="bg-BG" sz="2900" dirty="0"/>
              <a:t>Настоящият курс </a:t>
            </a:r>
            <a:r>
              <a:rPr lang="en-US" sz="2900" dirty="0"/>
              <a:t>(</a:t>
            </a:r>
            <a:r>
              <a:rPr lang="bg-BG" sz="2900" dirty="0"/>
              <a:t>презентации</a:t>
            </a:r>
            <a:r>
              <a:rPr lang="en-US" sz="2900" dirty="0"/>
              <a:t>, </a:t>
            </a:r>
            <a:r>
              <a:rPr lang="bg-BG" sz="2900" dirty="0"/>
              <a:t>примери</a:t>
            </a:r>
            <a:r>
              <a:rPr lang="en-US" sz="2900" dirty="0"/>
              <a:t>, </a:t>
            </a:r>
            <a:r>
              <a:rPr lang="bg-BG" sz="2900" dirty="0"/>
              <a:t>задачи, упражнения и др.</a:t>
            </a:r>
            <a:r>
              <a:rPr lang="en-US" sz="2900" dirty="0"/>
              <a:t>)</a:t>
            </a:r>
            <a:r>
              <a:rPr lang="bg-BG" sz="2900" dirty="0"/>
              <a:t> е разработен за нуждите на Национална програма "</a:t>
            </a:r>
            <a:r>
              <a:rPr lang="bg-BG" sz="2900" b="1" dirty="0">
                <a:solidFill>
                  <a:schemeClr val="tx2">
                    <a:lumMod val="75000"/>
                  </a:schemeClr>
                </a:solidFill>
              </a:rPr>
              <a:t>Обучение за ИТ кариера</a:t>
            </a:r>
            <a:r>
              <a:rPr lang="bg-BG" sz="2900" dirty="0"/>
              <a:t>" на МОН за подготовка по професия "Приложен програмист"</a:t>
            </a:r>
          </a:p>
          <a:p>
            <a:endParaRPr lang="bg-BG" sz="2900" dirty="0"/>
          </a:p>
          <a:p>
            <a:endParaRPr lang="bg-BG" sz="2900" dirty="0"/>
          </a:p>
          <a:p>
            <a:r>
              <a:rPr lang="bg-BG" sz="2900" dirty="0"/>
              <a:t>Курсът е базиран на учебно съдържание и методика, предоставени от </a:t>
            </a:r>
            <a:r>
              <a:rPr lang="bg-BG" sz="2900" b="1" dirty="0">
                <a:solidFill>
                  <a:schemeClr val="tx2">
                    <a:lumMod val="75000"/>
                  </a:schemeClr>
                </a:solidFill>
              </a:rPr>
              <a:t>фондация "Софтуерен университет" </a:t>
            </a:r>
            <a:r>
              <a:rPr lang="bg-BG" sz="2900" dirty="0"/>
              <a:t>и се разпространява под свободен</a:t>
            </a:r>
            <a:r>
              <a:rPr lang="bg-BG" sz="2900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bg-BG" sz="2900" dirty="0"/>
              <a:t>лиценз</a:t>
            </a:r>
            <a:r>
              <a:rPr lang="en-US" sz="2900" b="1" dirty="0">
                <a:solidFill>
                  <a:schemeClr val="tx2">
                    <a:lumMod val="75000"/>
                  </a:schemeClr>
                </a:solidFill>
              </a:rPr>
              <a:t> CC-BY-NC-SA</a:t>
            </a:r>
            <a:endParaRPr lang="bg-BG" sz="2900" b="1" dirty="0">
              <a:solidFill>
                <a:schemeClr val="tx2">
                  <a:lumMod val="75000"/>
                </a:schemeClr>
              </a:solidFill>
            </a:endParaRPr>
          </a:p>
        </p:txBody>
      </p:sp>
      <p:grpSp>
        <p:nvGrpSpPr>
          <p:cNvPr id="6" name="Group Logos">
            <a:extLst>
              <a:ext uri="{FF2B5EF4-FFF2-40B4-BE49-F238E27FC236}">
                <a16:creationId xmlns:a16="http://schemas.microsoft.com/office/drawing/2014/main" id="{40A26E2B-FAAA-4165-9B90-2760644E8132}"/>
              </a:ext>
            </a:extLst>
          </p:cNvPr>
          <p:cNvGrpSpPr/>
          <p:nvPr/>
        </p:nvGrpSpPr>
        <p:grpSpPr>
          <a:xfrm>
            <a:off x="2970212" y="5553269"/>
            <a:ext cx="6016452" cy="873381"/>
            <a:chOff x="2970212" y="5562600"/>
            <a:chExt cx="6016452" cy="873381"/>
          </a:xfrm>
        </p:grpSpPr>
        <p:pic>
          <p:nvPicPr>
            <p:cNvPr id="22" name="Logo CC-BY-NC-SA">
              <a:hlinkClick r:id="rId3"/>
              <a:extLst>
                <a:ext uri="{FF2B5EF4-FFF2-40B4-BE49-F238E27FC236}">
                  <a16:creationId xmlns:a16="http://schemas.microsoft.com/office/drawing/2014/main" id="{F7FF078B-D7E3-4FDC-B697-3E0B738E780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551612" y="5562600"/>
              <a:ext cx="2435052" cy="873380"/>
            </a:xfrm>
            <a:prstGeom prst="rect">
              <a:avLst/>
            </a:prstGeom>
          </p:spPr>
        </p:pic>
        <p:pic>
          <p:nvPicPr>
            <p:cNvPr id="20" name="Logo SoftUni Foundation" descr="A picture containing plate, drawing&#10;&#10;Description automatically generated">
              <a:hlinkClick r:id="rId5"/>
              <a:extLst>
                <a:ext uri="{FF2B5EF4-FFF2-40B4-BE49-F238E27FC236}">
                  <a16:creationId xmlns:a16="http://schemas.microsoft.com/office/drawing/2014/main" id="{99622D04-ADD1-4DB1-A02F-2D61BE27A1FD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70212" y="5562600"/>
              <a:ext cx="3121158" cy="873381"/>
            </a:xfrm>
            <a:prstGeom prst="roundRect">
              <a:avLst>
                <a:gd name="adj" fmla="val 4326"/>
              </a:avLst>
            </a:prstGeom>
            <a:noFill/>
            <a:ln>
              <a:solidFill>
                <a:schemeClr val="accent2">
                  <a:lumMod val="75000"/>
                </a:schemeClr>
              </a:solidFill>
            </a:ln>
          </p:spPr>
        </p:pic>
      </p:grpSp>
      <p:grpSp>
        <p:nvGrpSpPr>
          <p:cNvPr id="5" name="Group Logos">
            <a:extLst>
              <a:ext uri="{FF2B5EF4-FFF2-40B4-BE49-F238E27FC236}">
                <a16:creationId xmlns:a16="http://schemas.microsoft.com/office/drawing/2014/main" id="{0602D838-02AF-4A2B-9E34-F6768ABCBB84}"/>
              </a:ext>
            </a:extLst>
          </p:cNvPr>
          <p:cNvGrpSpPr/>
          <p:nvPr/>
        </p:nvGrpSpPr>
        <p:grpSpPr>
          <a:xfrm>
            <a:off x="3112083" y="2715207"/>
            <a:ext cx="5709475" cy="970203"/>
            <a:chOff x="3112083" y="2705876"/>
            <a:chExt cx="5709475" cy="970203"/>
          </a:xfrm>
        </p:grpSpPr>
        <p:pic>
          <p:nvPicPr>
            <p:cNvPr id="10" name="Logo IT Career" descr="A close up of a logo&#10;&#10;Description automatically generated">
              <a:hlinkClick r:id="rId7"/>
              <a:extLst>
                <a:ext uri="{FF2B5EF4-FFF2-40B4-BE49-F238E27FC236}">
                  <a16:creationId xmlns:a16="http://schemas.microsoft.com/office/drawing/2014/main" id="{C6B4761B-EE8B-460E-A5AF-6A003F255245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12083" y="2705879"/>
              <a:ext cx="2837416" cy="970200"/>
            </a:xfrm>
            <a:prstGeom prst="roundRect">
              <a:avLst>
                <a:gd name="adj" fmla="val 4326"/>
              </a:avLst>
            </a:prstGeom>
            <a:noFill/>
            <a:ln>
              <a:solidFill>
                <a:schemeClr val="accent2">
                  <a:lumMod val="75000"/>
                </a:schemeClr>
              </a:solidFill>
            </a:ln>
          </p:spPr>
        </p:pic>
        <p:pic>
          <p:nvPicPr>
            <p:cNvPr id="12" name="Logo Ministry of Education">
              <a:hlinkClick r:id="rId9"/>
              <a:extLst>
                <a:ext uri="{FF2B5EF4-FFF2-40B4-BE49-F238E27FC236}">
                  <a16:creationId xmlns:a16="http://schemas.microsoft.com/office/drawing/2014/main" id="{E65F853D-4D5F-404D-B9AA-6840D11022F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16718" y="2705876"/>
              <a:ext cx="2104840" cy="970200"/>
            </a:xfrm>
            <a:prstGeom prst="roundRect">
              <a:avLst>
                <a:gd name="adj" fmla="val 4326"/>
              </a:avLst>
            </a:prstGeom>
            <a:noFill/>
            <a:ln>
              <a:solidFill>
                <a:schemeClr val="accent2">
                  <a:lumMod val="75000"/>
                </a:schemeClr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" name="Slide Title"/>
          <p:cNvSpPr>
            <a:spLocks noGrp="1"/>
          </p:cNvSpPr>
          <p:nvPr>
            <p:ph type="title"/>
          </p:nvPr>
        </p:nvSpPr>
        <p:spPr>
          <a:xfrm>
            <a:off x="188815" y="40341"/>
            <a:ext cx="11849197" cy="1110780"/>
          </a:xfrm>
        </p:spPr>
        <p:txBody>
          <a:bodyPr>
            <a:normAutofit/>
          </a:bodyPr>
          <a:lstStyle/>
          <a:p>
            <a:r>
              <a:rPr lang="bg-BG" dirty="0"/>
              <a:t>Министерство на образованието и науката (МОН)</a:t>
            </a:r>
            <a:endParaRPr lang="en-US" dirty="0"/>
          </a:p>
        </p:txBody>
      </p:sp>
      <p:sp>
        <p:nvSpPr>
          <p:cNvPr id="11" name="Slide Number Placeholder">
            <a:extLst>
              <a:ext uri="{FF2B5EF4-FFF2-40B4-BE49-F238E27FC236}">
                <a16:creationId xmlns:a16="http://schemas.microsoft.com/office/drawing/2014/main" id="{B29BFD36-14BC-4B32-A59F-5775BA750D8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6412" y="6525002"/>
            <a:ext cx="428822" cy="196477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14DD1E-5D91-48A3-AD6D-45FBA980D106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10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8534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2813" y="5199200"/>
            <a:ext cx="10363200" cy="820600"/>
          </a:xfrm>
        </p:spPr>
        <p:txBody>
          <a:bodyPr/>
          <a:lstStyle/>
          <a:p>
            <a:r>
              <a:rPr lang="bg-BG" dirty="0"/>
              <a:t>Списъци</a:t>
            </a:r>
            <a:r>
              <a:rPr lang="en-US" dirty="0"/>
              <a:t> – </a:t>
            </a:r>
            <a:r>
              <a:rPr lang="bg-BG" dirty="0"/>
              <a:t>обхождания</a:t>
            </a:r>
            <a:endParaRPr lang="en-US" dirty="0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19186" y="1255410"/>
            <a:ext cx="3524026" cy="3637568"/>
          </a:xfrm>
          <a:prstGeom prst="rect">
            <a:avLst/>
          </a:prstGeom>
        </p:spPr>
      </p:pic>
      <p:sp>
        <p:nvSpPr>
          <p:cNvPr id="5" name="Slide Number Placeholder">
            <a:extLst>
              <a:ext uri="{FF2B5EF4-FFF2-40B4-BE49-F238E27FC236}">
                <a16:creationId xmlns:a16="http://schemas.microsoft.com/office/drawing/2014/main" id="{131114DB-B790-4862-A48E-0E2028A8D8E1}"/>
              </a:ext>
            </a:extLst>
          </p:cNvPr>
          <p:cNvSpPr txBox="1">
            <a:spLocks/>
          </p:cNvSpPr>
          <p:nvPr/>
        </p:nvSpPr>
        <p:spPr>
          <a:xfrm>
            <a:off x="11566412" y="6525002"/>
            <a:ext cx="428822" cy="196477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defPPr>
              <a:defRPr lang="en-US"/>
            </a:defPPr>
            <a:lvl1pPr marL="0" algn="r" defTabSz="1218987" rtl="0" eaLnBrk="1" latinLnBrk="0" hangingPunct="1">
              <a:defRPr sz="1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09493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8987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480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7973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467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6960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6453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5947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014DD1E-5D91-48A3-AD6D-45FBA980D106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2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617521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bg-BG" dirty="0"/>
              <a:t>Въведете</a:t>
            </a:r>
            <a:r>
              <a:rPr lang="en-US" dirty="0"/>
              <a:t> </a:t>
            </a:r>
            <a:r>
              <a:rPr lang="bg-BG" dirty="0">
                <a:solidFill>
                  <a:schemeClr val="tx2">
                    <a:lumMod val="75000"/>
                  </a:schemeClr>
                </a:solidFill>
              </a:rPr>
              <a:t>списък от цели числа</a:t>
            </a:r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> </a:t>
            </a:r>
          </a:p>
          <a:p>
            <a:pPr lvl="1"/>
            <a:r>
              <a:rPr lang="bg-BG" dirty="0"/>
              <a:t>Изведете тези от тях, които са четни</a:t>
            </a:r>
            <a:r>
              <a:rPr lang="en-US" dirty="0"/>
              <a:t>: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bg-BG" dirty="0"/>
              <a:t>Задача</a:t>
            </a:r>
            <a:r>
              <a:rPr lang="en-US" dirty="0"/>
              <a:t>: </a:t>
            </a:r>
            <a:r>
              <a:rPr lang="bg-BG" dirty="0"/>
              <a:t>Списък от четни числа</a:t>
            </a:r>
            <a:endParaRPr lang="en-US" dirty="0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760412" y="3117409"/>
            <a:ext cx="3429000" cy="587853"/>
          </a:xfrm>
          <a:prstGeom prst="rect">
            <a:avLst/>
          </a:prstGeom>
          <a:solidFill>
            <a:schemeClr val="accent5">
              <a:lumMod val="40000"/>
              <a:lumOff val="60000"/>
              <a:alpha val="20000"/>
            </a:schemeClr>
          </a:solidFill>
          <a:ln w="12700"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bg-BG" sz="2800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3 4 8 5 7 5 2 1</a:t>
            </a:r>
            <a:endParaRPr lang="it-IT" sz="2800" b="1" noProof="1">
              <a:solidFill>
                <a:srgbClr val="FBEED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olas" pitchFamily="49" charset="0"/>
              <a:cs typeface="Consolas" pitchFamily="49" charset="0"/>
            </a:endParaRPr>
          </a:p>
        </p:txBody>
      </p:sp>
      <p:sp>
        <p:nvSpPr>
          <p:cNvPr id="6" name="Right Arrow 5"/>
          <p:cNvSpPr/>
          <p:nvPr/>
        </p:nvSpPr>
        <p:spPr>
          <a:xfrm>
            <a:off x="4570412" y="3237580"/>
            <a:ext cx="381000" cy="34618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/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5326541" y="3116838"/>
            <a:ext cx="1557591" cy="587853"/>
          </a:xfrm>
          <a:prstGeom prst="rect">
            <a:avLst/>
          </a:prstGeom>
          <a:solidFill>
            <a:schemeClr val="accent5">
              <a:lumMod val="40000"/>
              <a:lumOff val="60000"/>
              <a:alpha val="20000"/>
            </a:schemeClr>
          </a:solidFill>
          <a:ln w="12700"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</a:pPr>
            <a:r>
              <a:rPr lang="bg-BG" sz="2800" b="1" noProof="1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4 8 2</a:t>
            </a:r>
            <a:endParaRPr lang="it-IT" sz="2800" b="1" noProof="1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olas" pitchFamily="49" charset="0"/>
              <a:cs typeface="Consolas" pitchFamily="49" charset="0"/>
            </a:endParaRPr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auto">
          <a:xfrm>
            <a:off x="760412" y="4060347"/>
            <a:ext cx="3429000" cy="587853"/>
          </a:xfrm>
          <a:prstGeom prst="rect">
            <a:avLst/>
          </a:prstGeom>
          <a:solidFill>
            <a:schemeClr val="accent5">
              <a:lumMod val="40000"/>
              <a:lumOff val="60000"/>
              <a:alpha val="20000"/>
            </a:schemeClr>
          </a:solidFill>
          <a:ln w="12700"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bg-BG" sz="2800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7 2 8 3 5 9 7 3</a:t>
            </a:r>
            <a:endParaRPr lang="it-IT" sz="2800" b="1" noProof="1">
              <a:solidFill>
                <a:srgbClr val="FBEED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olas" pitchFamily="49" charset="0"/>
              <a:cs typeface="Consolas" pitchFamily="49" charset="0"/>
            </a:endParaRPr>
          </a:p>
        </p:txBody>
      </p:sp>
      <p:sp>
        <p:nvSpPr>
          <p:cNvPr id="20" name="Right Arrow 19"/>
          <p:cNvSpPr/>
          <p:nvPr/>
        </p:nvSpPr>
        <p:spPr>
          <a:xfrm>
            <a:off x="4570412" y="4180518"/>
            <a:ext cx="381000" cy="34618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auto">
          <a:xfrm>
            <a:off x="5326541" y="4059776"/>
            <a:ext cx="1557591" cy="587853"/>
          </a:xfrm>
          <a:prstGeom prst="rect">
            <a:avLst/>
          </a:prstGeom>
          <a:solidFill>
            <a:schemeClr val="accent5">
              <a:lumMod val="40000"/>
              <a:lumOff val="60000"/>
              <a:alpha val="20000"/>
            </a:schemeClr>
          </a:solidFill>
          <a:ln w="12700"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</a:pPr>
            <a:r>
              <a:rPr lang="bg-BG" sz="2800" b="1" noProof="1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2 8</a:t>
            </a:r>
            <a:endParaRPr lang="it-IT" sz="2800" b="1" noProof="1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olas" pitchFamily="49" charset="0"/>
              <a:cs typeface="Consolas" pitchFamily="49" charset="0"/>
            </a:endParaRPr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auto">
          <a:xfrm>
            <a:off x="7457232" y="3116838"/>
            <a:ext cx="1905000" cy="587853"/>
          </a:xfrm>
          <a:prstGeom prst="rect">
            <a:avLst/>
          </a:prstGeom>
          <a:solidFill>
            <a:schemeClr val="accent5">
              <a:lumMod val="40000"/>
              <a:lumOff val="60000"/>
              <a:alpha val="20000"/>
            </a:schemeClr>
          </a:solidFill>
          <a:ln w="12700"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bg-BG" sz="2800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1 2 4 3</a:t>
            </a:r>
            <a:endParaRPr lang="it-IT" sz="2800" b="1" noProof="1">
              <a:solidFill>
                <a:srgbClr val="FBEED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olas" pitchFamily="49" charset="0"/>
              <a:cs typeface="Consolas" pitchFamily="49" charset="0"/>
            </a:endParaRPr>
          </a:p>
        </p:txBody>
      </p:sp>
      <p:sp>
        <p:nvSpPr>
          <p:cNvPr id="23" name="Right Arrow 22"/>
          <p:cNvSpPr/>
          <p:nvPr/>
        </p:nvSpPr>
        <p:spPr>
          <a:xfrm>
            <a:off x="9734260" y="3237675"/>
            <a:ext cx="381000" cy="34618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/>
          </a:p>
        </p:txBody>
      </p:sp>
      <p:sp>
        <p:nvSpPr>
          <p:cNvPr id="24" name="Rectangle 23"/>
          <p:cNvSpPr>
            <a:spLocks noChangeArrowheads="1"/>
          </p:cNvSpPr>
          <p:nvPr/>
        </p:nvSpPr>
        <p:spPr bwMode="auto">
          <a:xfrm>
            <a:off x="10490389" y="3116933"/>
            <a:ext cx="1242823" cy="587853"/>
          </a:xfrm>
          <a:prstGeom prst="rect">
            <a:avLst/>
          </a:prstGeom>
          <a:solidFill>
            <a:schemeClr val="accent5">
              <a:lumMod val="40000"/>
              <a:lumOff val="60000"/>
              <a:alpha val="20000"/>
            </a:schemeClr>
          </a:solidFill>
          <a:ln w="12700"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</a:pPr>
            <a:r>
              <a:rPr lang="bg-BG" sz="2800" b="1" noProof="1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2 4</a:t>
            </a:r>
            <a:endParaRPr lang="it-IT" sz="2800" b="1" noProof="1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olas" pitchFamily="49" charset="0"/>
              <a:cs typeface="Consolas" pitchFamily="49" charset="0"/>
            </a:endParaRPr>
          </a:p>
        </p:txBody>
      </p:sp>
      <p:sp>
        <p:nvSpPr>
          <p:cNvPr id="14" name="Slide Number Placeholder">
            <a:extLst>
              <a:ext uri="{FF2B5EF4-FFF2-40B4-BE49-F238E27FC236}">
                <a16:creationId xmlns:a16="http://schemas.microsoft.com/office/drawing/2014/main" id="{F5B925D9-33CB-4544-8BD1-84F808B735F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6412" y="6525002"/>
            <a:ext cx="428822" cy="196477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14DD1E-5D91-48A3-AD6D-45FBA980D106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3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482368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88815" y="40341"/>
            <a:ext cx="9715597" cy="1110780"/>
          </a:xfrm>
        </p:spPr>
        <p:txBody>
          <a:bodyPr>
            <a:normAutofit/>
          </a:bodyPr>
          <a:lstStyle/>
          <a:p>
            <a:r>
              <a:rPr lang="bg-BG" sz="4400" dirty="0"/>
              <a:t>Решение</a:t>
            </a:r>
            <a:r>
              <a:rPr lang="en-US" dirty="0"/>
              <a:t>: </a:t>
            </a:r>
            <a:r>
              <a:rPr lang="bg-BG" sz="4400" dirty="0"/>
              <a:t>Списък от четни числа</a:t>
            </a:r>
            <a:endParaRPr lang="en-US" dirty="0"/>
          </a:p>
        </p:txBody>
      </p:sp>
      <p:sp>
        <p:nvSpPr>
          <p:cNvPr id="11" name="Text Placeholder 5"/>
          <p:cNvSpPr txBox="1">
            <a:spLocks/>
          </p:cNvSpPr>
          <p:nvPr/>
        </p:nvSpPr>
        <p:spPr>
          <a:xfrm>
            <a:off x="816268" y="1320789"/>
            <a:ext cx="10729799" cy="3346283"/>
          </a:xfrm>
          <a:prstGeom prst="rect">
            <a:avLst/>
          </a:prstGeom>
          <a:solidFill>
            <a:schemeClr val="accent5">
              <a:lumMod val="40000"/>
              <a:lumOff val="60000"/>
              <a:alpha val="20000"/>
            </a:schemeClr>
          </a:solidFill>
          <a:ln w="12700"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vert="horz" wrap="square" lIns="144000" tIns="72000" rIns="144000" bIns="72000" rtlCol="0">
            <a:spAutoFit/>
          </a:bodyPr>
          <a:lstStyle>
            <a:lvl1pPr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2B254"/>
              </a:buClr>
              <a:buSzPct val="100000"/>
              <a:buFont typeface="Wingdings" panose="05000000000000000000" pitchFamily="2" charset="2"/>
              <a:buNone/>
              <a:defRPr lang="en-US" b="1" noProof="1" smtClean="0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defRPr>
            </a:lvl1pPr>
            <a:lvl2pPr indent="-231606">
              <a:lnSpc>
                <a:spcPct val="105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SzPct val="80000"/>
              <a:buFont typeface="Wingdings" panose="05000000000000000000" pitchFamily="2" charset="2"/>
              <a:buChar char="§"/>
              <a:defRPr sz="3200" b="0"/>
            </a:lvl2pPr>
            <a:lvl3pPr marL="914240" indent="-231606">
              <a:lnSpc>
                <a:spcPct val="105000"/>
              </a:lnSpc>
              <a:spcBef>
                <a:spcPts val="600"/>
              </a:spcBef>
              <a:spcAft>
                <a:spcPts val="600"/>
              </a:spcAft>
              <a:buClr>
                <a:srgbClr val="EF9A1D"/>
              </a:buClr>
              <a:buSzPct val="80000"/>
              <a:buFont typeface="Wingdings" panose="05000000000000000000" pitchFamily="2" charset="2"/>
              <a:buChar char="§"/>
              <a:defRPr sz="3000" b="0"/>
            </a:lvl3pPr>
            <a:lvl4pPr marL="1218987" indent="-231606">
              <a:lnSpc>
                <a:spcPct val="105000"/>
              </a:lnSpc>
              <a:spcBef>
                <a:spcPts val="600"/>
              </a:spcBef>
              <a:spcAft>
                <a:spcPts val="600"/>
              </a:spcAft>
              <a:buClr>
                <a:srgbClr val="ED9411"/>
              </a:buClr>
              <a:buSzPct val="80000"/>
              <a:buFont typeface="Wingdings" panose="05000000000000000000" pitchFamily="2" charset="2"/>
              <a:buChar char="§"/>
              <a:defRPr sz="2800" b="0"/>
            </a:lvl4pPr>
            <a:lvl5pPr marL="1523733" indent="-231606">
              <a:lnSpc>
                <a:spcPct val="105000"/>
              </a:lnSpc>
              <a:spcBef>
                <a:spcPts val="600"/>
              </a:spcBef>
              <a:spcAft>
                <a:spcPts val="600"/>
              </a:spcAft>
              <a:buClr>
                <a:srgbClr val="E28D10"/>
              </a:buClr>
              <a:buSzPct val="80000"/>
              <a:buFont typeface="Wingdings" panose="05000000000000000000" pitchFamily="2" charset="2"/>
              <a:buChar char="§"/>
              <a:defRPr sz="2600" b="0"/>
            </a:lvl5pPr>
            <a:lvl6pPr marL="1828480" indent="-231606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80000"/>
              <a:buFont typeface="Arial" pitchFamily="34" charset="0"/>
              <a:buChar char="•"/>
              <a:defRPr sz="2000"/>
            </a:lvl6pPr>
            <a:lvl7pPr marL="2133227" indent="-231606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80000"/>
              <a:buFont typeface="Arial" pitchFamily="34" charset="0"/>
              <a:buChar char="•"/>
              <a:defRPr sz="2000"/>
            </a:lvl7pPr>
            <a:lvl8pPr marL="2437972" indent="-231606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80000"/>
              <a:buFont typeface="Arial" pitchFamily="34" charset="0"/>
              <a:buChar char="•"/>
              <a:defRPr sz="2000" baseline="0"/>
            </a:lvl8pPr>
            <a:lvl9pPr marL="2742720" indent="-231606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80000"/>
              <a:buFont typeface="Arial" pitchFamily="34" charset="0"/>
              <a:buChar char="•"/>
              <a:defRPr sz="2000" baseline="0"/>
            </a:lvl9pPr>
          </a:lstStyle>
          <a:p>
            <a:r>
              <a:rPr lang="en-US" sz="2600" dirty="0"/>
              <a:t>List&lt;</a:t>
            </a:r>
            <a:r>
              <a:rPr lang="en-US" sz="2600" dirty="0" err="1">
                <a:solidFill>
                  <a:schemeClr val="tx2">
                    <a:lumMod val="75000"/>
                  </a:schemeClr>
                </a:solidFill>
              </a:rPr>
              <a:t>int</a:t>
            </a:r>
            <a:r>
              <a:rPr lang="en-US" sz="2600" dirty="0"/>
              <a:t>&gt; </a:t>
            </a:r>
            <a:r>
              <a:rPr lang="en-US" sz="2600" dirty="0" err="1"/>
              <a:t>nums</a:t>
            </a:r>
            <a:r>
              <a:rPr lang="en-US" sz="2600" dirty="0"/>
              <a:t> =</a:t>
            </a:r>
            <a:endParaRPr lang="bg-BG" sz="2600" dirty="0"/>
          </a:p>
          <a:p>
            <a:r>
              <a:rPr lang="bg-BG" sz="2600" dirty="0"/>
              <a:t>  </a:t>
            </a:r>
            <a:r>
              <a:rPr lang="en-US" sz="2600" dirty="0" err="1"/>
              <a:t>Console.ReadLine</a:t>
            </a:r>
            <a:r>
              <a:rPr lang="en-US" sz="2600" dirty="0"/>
              <a:t>().</a:t>
            </a:r>
            <a:r>
              <a:rPr lang="en-US" sz="2600" dirty="0">
                <a:solidFill>
                  <a:schemeClr val="tx2">
                    <a:lumMod val="75000"/>
                  </a:schemeClr>
                </a:solidFill>
              </a:rPr>
              <a:t>Split</a:t>
            </a:r>
            <a:r>
              <a:rPr lang="en-US" sz="2600" dirty="0"/>
              <a:t>(' ')</a:t>
            </a:r>
          </a:p>
          <a:p>
            <a:r>
              <a:rPr lang="en-US" sz="2600" dirty="0"/>
              <a:t>  </a:t>
            </a:r>
            <a:r>
              <a:rPr lang="bg-BG" sz="2600" dirty="0"/>
              <a:t>  </a:t>
            </a:r>
            <a:r>
              <a:rPr lang="en-US" sz="2600" dirty="0"/>
              <a:t>.</a:t>
            </a:r>
            <a:r>
              <a:rPr lang="en-US" sz="2600" dirty="0">
                <a:solidFill>
                  <a:schemeClr val="tx2">
                    <a:lumMod val="75000"/>
                  </a:schemeClr>
                </a:solidFill>
              </a:rPr>
              <a:t>Select</a:t>
            </a:r>
            <a:r>
              <a:rPr lang="en-US" sz="2600" dirty="0"/>
              <a:t>(</a:t>
            </a:r>
            <a:r>
              <a:rPr lang="en-US" sz="2600" dirty="0" err="1">
                <a:solidFill>
                  <a:schemeClr val="tx2">
                    <a:lumMod val="75000"/>
                  </a:schemeClr>
                </a:solidFill>
              </a:rPr>
              <a:t>int.Parse</a:t>
            </a:r>
            <a:r>
              <a:rPr lang="en-US" sz="2600" dirty="0"/>
              <a:t>).</a:t>
            </a:r>
            <a:r>
              <a:rPr lang="en-US" sz="2600" dirty="0">
                <a:solidFill>
                  <a:schemeClr val="tx2">
                    <a:lumMod val="75000"/>
                  </a:schemeClr>
                </a:solidFill>
              </a:rPr>
              <a:t>ToList</a:t>
            </a:r>
            <a:r>
              <a:rPr lang="en-US" sz="2600" dirty="0"/>
              <a:t>();</a:t>
            </a:r>
          </a:p>
          <a:p>
            <a:endParaRPr lang="bg-BG" sz="2600" dirty="0"/>
          </a:p>
          <a:p>
            <a:r>
              <a:rPr lang="en-US" sz="2600" dirty="0"/>
              <a:t>for (</a:t>
            </a:r>
            <a:r>
              <a:rPr lang="en-US" sz="2600" dirty="0" err="1"/>
              <a:t>int</a:t>
            </a:r>
            <a:r>
              <a:rPr lang="en-US" sz="2600" dirty="0"/>
              <a:t> index = 0; index &lt; </a:t>
            </a:r>
            <a:r>
              <a:rPr lang="en-US" sz="2600" dirty="0" err="1"/>
              <a:t>nums</a:t>
            </a:r>
            <a:r>
              <a:rPr lang="en-US" sz="2600" dirty="0" err="1">
                <a:solidFill>
                  <a:schemeClr val="tx2">
                    <a:lumMod val="75000"/>
                  </a:schemeClr>
                </a:solidFill>
              </a:rPr>
              <a:t>.Count</a:t>
            </a:r>
            <a:r>
              <a:rPr lang="en-US" sz="2600" dirty="0"/>
              <a:t>; index++)</a:t>
            </a:r>
            <a:r>
              <a:rPr lang="bg-BG" sz="2600" dirty="0"/>
              <a:t> </a:t>
            </a:r>
            <a:r>
              <a:rPr lang="en-US" sz="2600" dirty="0"/>
              <a:t>{</a:t>
            </a:r>
          </a:p>
          <a:p>
            <a:r>
              <a:rPr lang="bg-BG" sz="2600" dirty="0"/>
              <a:t>  </a:t>
            </a:r>
            <a:r>
              <a:rPr lang="en-US" sz="2600" dirty="0"/>
              <a:t>if(</a:t>
            </a:r>
            <a:r>
              <a:rPr lang="en-US" sz="2600" dirty="0" err="1">
                <a:solidFill>
                  <a:schemeClr val="tx2">
                    <a:lumMod val="75000"/>
                  </a:schemeClr>
                </a:solidFill>
              </a:rPr>
              <a:t>nums</a:t>
            </a:r>
            <a:r>
              <a:rPr lang="en-US" sz="2600" dirty="0">
                <a:solidFill>
                  <a:schemeClr val="tx2">
                    <a:lumMod val="75000"/>
                  </a:schemeClr>
                </a:solidFill>
              </a:rPr>
              <a:t>[</a:t>
            </a:r>
            <a:r>
              <a:rPr lang="en-US" sz="2600" dirty="0"/>
              <a:t>index</a:t>
            </a:r>
            <a:r>
              <a:rPr lang="en-US" sz="2600" dirty="0">
                <a:solidFill>
                  <a:schemeClr val="tx2">
                    <a:lumMod val="75000"/>
                  </a:schemeClr>
                </a:solidFill>
              </a:rPr>
              <a:t>]</a:t>
            </a:r>
            <a:r>
              <a:rPr lang="en-US" sz="2600" dirty="0"/>
              <a:t> % 2 == 0)</a:t>
            </a:r>
            <a:endParaRPr lang="bg-BG" sz="2600" dirty="0"/>
          </a:p>
          <a:p>
            <a:r>
              <a:rPr lang="bg-BG" sz="2600" dirty="0"/>
              <a:t>    </a:t>
            </a:r>
            <a:r>
              <a:rPr lang="en-US" sz="2600" dirty="0"/>
              <a:t>//</a:t>
            </a:r>
            <a:r>
              <a:rPr lang="bg-BG" sz="2600" dirty="0"/>
              <a:t> </a:t>
            </a:r>
            <a:r>
              <a:rPr lang="en-US" sz="2600" dirty="0"/>
              <a:t>TODO: </a:t>
            </a:r>
            <a:r>
              <a:rPr lang="bg-BG" sz="2600" dirty="0"/>
              <a:t>отпечатваме елемента</a:t>
            </a:r>
          </a:p>
          <a:p>
            <a:r>
              <a:rPr lang="en-US" sz="2600" dirty="0"/>
              <a:t>}</a:t>
            </a:r>
          </a:p>
        </p:txBody>
      </p:sp>
      <p:sp>
        <p:nvSpPr>
          <p:cNvPr id="6" name="AutoShape 24"/>
          <p:cNvSpPr>
            <a:spLocks noChangeArrowheads="1"/>
          </p:cNvSpPr>
          <p:nvPr/>
        </p:nvSpPr>
        <p:spPr bwMode="auto">
          <a:xfrm>
            <a:off x="7422818" y="1673011"/>
            <a:ext cx="3928978" cy="861458"/>
          </a:xfrm>
          <a:prstGeom prst="wedgeRoundRectCallout">
            <a:avLst>
              <a:gd name="adj1" fmla="val -62518"/>
              <a:gd name="adj2" fmla="val -14474"/>
              <a:gd name="adj3" fmla="val 16667"/>
            </a:avLst>
          </a:prstGeom>
          <a:solidFill>
            <a:srgbClr val="663606">
              <a:alpha val="94902"/>
            </a:srgbClr>
          </a:solidFill>
          <a:ln w="19050">
            <a:solidFill>
              <a:srgbClr val="F8D49E">
                <a:alpha val="8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bg-BG" sz="2700" noProof="1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Въведете </a:t>
            </a:r>
            <a:r>
              <a:rPr lang="bg-BG" sz="2700" noProof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списъка от числа</a:t>
            </a:r>
            <a:endParaRPr lang="en-US" sz="2700" b="1" noProof="1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olas" panose="020B0609020204030204" pitchFamily="49" charset="0"/>
            </a:endParaRPr>
          </a:p>
        </p:txBody>
      </p:sp>
      <p:sp>
        <p:nvSpPr>
          <p:cNvPr id="7" name="Slide Number Placeholder">
            <a:extLst>
              <a:ext uri="{FF2B5EF4-FFF2-40B4-BE49-F238E27FC236}">
                <a16:creationId xmlns:a16="http://schemas.microsoft.com/office/drawing/2014/main" id="{E07FC33C-4828-454A-B799-BC027F3D90D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6412" y="6525002"/>
            <a:ext cx="428822" cy="196477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14DD1E-5D91-48A3-AD6D-45FBA980D106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4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41571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bg-BG" dirty="0"/>
              <a:t>Въведете</a:t>
            </a:r>
            <a:r>
              <a:rPr lang="en-US" dirty="0"/>
              <a:t> </a:t>
            </a:r>
            <a:r>
              <a:rPr lang="bg-BG" dirty="0">
                <a:solidFill>
                  <a:schemeClr val="tx2">
                    <a:lumMod val="75000"/>
                  </a:schemeClr>
                </a:solidFill>
              </a:rPr>
              <a:t>списък от цели числа</a:t>
            </a:r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> </a:t>
            </a:r>
          </a:p>
          <a:p>
            <a:pPr lvl="1"/>
            <a:r>
              <a:rPr lang="bg-BG" dirty="0"/>
              <a:t>Изведете тези от тях, които са равни на минималния или максималния елемент</a:t>
            </a:r>
            <a:r>
              <a:rPr lang="en-US" dirty="0"/>
              <a:t>: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bg-BG" dirty="0"/>
              <a:t>Задача</a:t>
            </a:r>
            <a:r>
              <a:rPr lang="en-US" dirty="0"/>
              <a:t>: </a:t>
            </a:r>
            <a:r>
              <a:rPr lang="bg-BG" dirty="0"/>
              <a:t>Списък от крайности</a:t>
            </a:r>
            <a:endParaRPr lang="en-US" dirty="0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760412" y="3117409"/>
            <a:ext cx="3429000" cy="587853"/>
          </a:xfrm>
          <a:prstGeom prst="rect">
            <a:avLst/>
          </a:prstGeom>
          <a:solidFill>
            <a:schemeClr val="accent5">
              <a:lumMod val="40000"/>
              <a:lumOff val="60000"/>
              <a:alpha val="20000"/>
            </a:schemeClr>
          </a:solidFill>
          <a:ln w="12700"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bg-BG" sz="2800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5 4 8 5 7 8 2 1</a:t>
            </a:r>
            <a:endParaRPr lang="it-IT" sz="2800" b="1" noProof="1">
              <a:solidFill>
                <a:srgbClr val="FBEED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olas" pitchFamily="49" charset="0"/>
              <a:cs typeface="Consolas" pitchFamily="49" charset="0"/>
            </a:endParaRPr>
          </a:p>
        </p:txBody>
      </p:sp>
      <p:sp>
        <p:nvSpPr>
          <p:cNvPr id="6" name="Right Arrow 5"/>
          <p:cNvSpPr/>
          <p:nvPr/>
        </p:nvSpPr>
        <p:spPr>
          <a:xfrm>
            <a:off x="4570412" y="3237580"/>
            <a:ext cx="381000" cy="34618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/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5326541" y="3116838"/>
            <a:ext cx="1557591" cy="587853"/>
          </a:xfrm>
          <a:prstGeom prst="rect">
            <a:avLst/>
          </a:prstGeom>
          <a:solidFill>
            <a:schemeClr val="accent5">
              <a:lumMod val="40000"/>
              <a:lumOff val="60000"/>
              <a:alpha val="20000"/>
            </a:schemeClr>
          </a:solidFill>
          <a:ln w="12700"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</a:pPr>
            <a:r>
              <a:rPr lang="bg-BG" sz="2800" b="1" noProof="1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1 8 8</a:t>
            </a:r>
            <a:endParaRPr lang="it-IT" sz="2800" b="1" noProof="1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olas" pitchFamily="49" charset="0"/>
              <a:cs typeface="Consolas" pitchFamily="49" charset="0"/>
            </a:endParaRPr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auto">
          <a:xfrm>
            <a:off x="760412" y="4060347"/>
            <a:ext cx="3429000" cy="587853"/>
          </a:xfrm>
          <a:prstGeom prst="rect">
            <a:avLst/>
          </a:prstGeom>
          <a:solidFill>
            <a:schemeClr val="accent5">
              <a:lumMod val="40000"/>
              <a:lumOff val="60000"/>
              <a:alpha val="20000"/>
            </a:schemeClr>
          </a:solidFill>
          <a:ln w="12700"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bg-BG" sz="2800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4 2 8 3 5 9 2 3</a:t>
            </a:r>
            <a:endParaRPr lang="it-IT" sz="2800" b="1" noProof="1">
              <a:solidFill>
                <a:srgbClr val="FBEED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olas" pitchFamily="49" charset="0"/>
              <a:cs typeface="Consolas" pitchFamily="49" charset="0"/>
            </a:endParaRPr>
          </a:p>
        </p:txBody>
      </p:sp>
      <p:sp>
        <p:nvSpPr>
          <p:cNvPr id="20" name="Right Arrow 19"/>
          <p:cNvSpPr/>
          <p:nvPr/>
        </p:nvSpPr>
        <p:spPr>
          <a:xfrm>
            <a:off x="4570412" y="4180518"/>
            <a:ext cx="381000" cy="34618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auto">
          <a:xfrm>
            <a:off x="5326541" y="4059776"/>
            <a:ext cx="1557591" cy="587853"/>
          </a:xfrm>
          <a:prstGeom prst="rect">
            <a:avLst/>
          </a:prstGeom>
          <a:solidFill>
            <a:schemeClr val="accent5">
              <a:lumMod val="40000"/>
              <a:lumOff val="60000"/>
              <a:alpha val="20000"/>
            </a:schemeClr>
          </a:solidFill>
          <a:ln w="12700"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</a:pPr>
            <a:r>
              <a:rPr lang="bg-BG" sz="2800" b="1" noProof="1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2 2 9</a:t>
            </a:r>
            <a:endParaRPr lang="it-IT" sz="2800" b="1" noProof="1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olas" pitchFamily="49" charset="0"/>
              <a:cs typeface="Consolas" pitchFamily="49" charset="0"/>
            </a:endParaRPr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auto">
          <a:xfrm>
            <a:off x="7457232" y="3116838"/>
            <a:ext cx="1905000" cy="587853"/>
          </a:xfrm>
          <a:prstGeom prst="rect">
            <a:avLst/>
          </a:prstGeom>
          <a:solidFill>
            <a:schemeClr val="accent5">
              <a:lumMod val="40000"/>
              <a:lumOff val="60000"/>
              <a:alpha val="20000"/>
            </a:schemeClr>
          </a:solidFill>
          <a:ln w="12700"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bg-BG" sz="2800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1 1 1</a:t>
            </a:r>
            <a:endParaRPr lang="it-IT" sz="2800" b="1" noProof="1">
              <a:solidFill>
                <a:srgbClr val="FBEED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olas" pitchFamily="49" charset="0"/>
              <a:cs typeface="Consolas" pitchFamily="49" charset="0"/>
            </a:endParaRPr>
          </a:p>
        </p:txBody>
      </p:sp>
      <p:sp>
        <p:nvSpPr>
          <p:cNvPr id="23" name="Right Arrow 22"/>
          <p:cNvSpPr/>
          <p:nvPr/>
        </p:nvSpPr>
        <p:spPr>
          <a:xfrm>
            <a:off x="9734260" y="3237675"/>
            <a:ext cx="381000" cy="34618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/>
          </a:p>
        </p:txBody>
      </p:sp>
      <p:sp>
        <p:nvSpPr>
          <p:cNvPr id="24" name="Rectangle 23"/>
          <p:cNvSpPr>
            <a:spLocks noChangeArrowheads="1"/>
          </p:cNvSpPr>
          <p:nvPr/>
        </p:nvSpPr>
        <p:spPr bwMode="auto">
          <a:xfrm>
            <a:off x="10490389" y="3116933"/>
            <a:ext cx="1242823" cy="587853"/>
          </a:xfrm>
          <a:prstGeom prst="rect">
            <a:avLst/>
          </a:prstGeom>
          <a:solidFill>
            <a:schemeClr val="accent5">
              <a:lumMod val="40000"/>
              <a:lumOff val="60000"/>
              <a:alpha val="20000"/>
            </a:schemeClr>
          </a:solidFill>
          <a:ln w="12700"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</a:pPr>
            <a:r>
              <a:rPr lang="bg-BG" sz="2800" b="1" noProof="1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1 1 1</a:t>
            </a:r>
            <a:endParaRPr lang="it-IT" sz="2800" b="1" noProof="1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olas" pitchFamily="49" charset="0"/>
              <a:cs typeface="Consolas" pitchFamily="49" charset="0"/>
            </a:endParaRPr>
          </a:p>
        </p:txBody>
      </p:sp>
      <p:sp>
        <p:nvSpPr>
          <p:cNvPr id="14" name="Slide Number Placeholder">
            <a:extLst>
              <a:ext uri="{FF2B5EF4-FFF2-40B4-BE49-F238E27FC236}">
                <a16:creationId xmlns:a16="http://schemas.microsoft.com/office/drawing/2014/main" id="{54028941-FC5F-4912-B405-495042FCCB6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6412" y="6525002"/>
            <a:ext cx="428822" cy="196477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14DD1E-5D91-48A3-AD6D-45FBA980D106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5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550413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88815" y="40341"/>
            <a:ext cx="9715597" cy="1110780"/>
          </a:xfrm>
        </p:spPr>
        <p:txBody>
          <a:bodyPr>
            <a:normAutofit/>
          </a:bodyPr>
          <a:lstStyle/>
          <a:p>
            <a:r>
              <a:rPr lang="bg-BG" dirty="0"/>
              <a:t>Решение</a:t>
            </a:r>
            <a:r>
              <a:rPr lang="en-US" dirty="0"/>
              <a:t>: </a:t>
            </a:r>
            <a:r>
              <a:rPr lang="bg-BG" sz="4400" dirty="0"/>
              <a:t>Списък от крайности</a:t>
            </a:r>
            <a:endParaRPr lang="en-US" dirty="0"/>
          </a:p>
        </p:txBody>
      </p:sp>
      <p:sp>
        <p:nvSpPr>
          <p:cNvPr id="11" name="Text Placeholder 5"/>
          <p:cNvSpPr txBox="1">
            <a:spLocks/>
          </p:cNvSpPr>
          <p:nvPr/>
        </p:nvSpPr>
        <p:spPr>
          <a:xfrm>
            <a:off x="816268" y="1320789"/>
            <a:ext cx="10729799" cy="4546611"/>
          </a:xfrm>
          <a:prstGeom prst="rect">
            <a:avLst/>
          </a:prstGeom>
          <a:solidFill>
            <a:schemeClr val="accent5">
              <a:lumMod val="40000"/>
              <a:lumOff val="60000"/>
              <a:alpha val="20000"/>
            </a:schemeClr>
          </a:solidFill>
          <a:ln w="12700"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vert="horz" wrap="square" lIns="144000" tIns="72000" rIns="144000" bIns="72000" rtlCol="0">
            <a:spAutoFit/>
          </a:bodyPr>
          <a:lstStyle>
            <a:lvl1pPr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2B254"/>
              </a:buClr>
              <a:buSzPct val="100000"/>
              <a:buFont typeface="Wingdings" panose="05000000000000000000" pitchFamily="2" charset="2"/>
              <a:buNone/>
              <a:defRPr lang="en-US" b="1" noProof="1" smtClean="0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defRPr>
            </a:lvl1pPr>
            <a:lvl2pPr indent="-231606">
              <a:lnSpc>
                <a:spcPct val="105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SzPct val="80000"/>
              <a:buFont typeface="Wingdings" panose="05000000000000000000" pitchFamily="2" charset="2"/>
              <a:buChar char="§"/>
              <a:defRPr sz="3200" b="0"/>
            </a:lvl2pPr>
            <a:lvl3pPr marL="914240" indent="-231606">
              <a:lnSpc>
                <a:spcPct val="105000"/>
              </a:lnSpc>
              <a:spcBef>
                <a:spcPts val="600"/>
              </a:spcBef>
              <a:spcAft>
                <a:spcPts val="600"/>
              </a:spcAft>
              <a:buClr>
                <a:srgbClr val="EF9A1D"/>
              </a:buClr>
              <a:buSzPct val="80000"/>
              <a:buFont typeface="Wingdings" panose="05000000000000000000" pitchFamily="2" charset="2"/>
              <a:buChar char="§"/>
              <a:defRPr sz="3000" b="0"/>
            </a:lvl3pPr>
            <a:lvl4pPr marL="1218987" indent="-231606">
              <a:lnSpc>
                <a:spcPct val="105000"/>
              </a:lnSpc>
              <a:spcBef>
                <a:spcPts val="600"/>
              </a:spcBef>
              <a:spcAft>
                <a:spcPts val="600"/>
              </a:spcAft>
              <a:buClr>
                <a:srgbClr val="ED9411"/>
              </a:buClr>
              <a:buSzPct val="80000"/>
              <a:buFont typeface="Wingdings" panose="05000000000000000000" pitchFamily="2" charset="2"/>
              <a:buChar char="§"/>
              <a:defRPr sz="2800" b="0"/>
            </a:lvl4pPr>
            <a:lvl5pPr marL="1523733" indent="-231606">
              <a:lnSpc>
                <a:spcPct val="105000"/>
              </a:lnSpc>
              <a:spcBef>
                <a:spcPts val="600"/>
              </a:spcBef>
              <a:spcAft>
                <a:spcPts val="600"/>
              </a:spcAft>
              <a:buClr>
                <a:srgbClr val="E28D10"/>
              </a:buClr>
              <a:buSzPct val="80000"/>
              <a:buFont typeface="Wingdings" panose="05000000000000000000" pitchFamily="2" charset="2"/>
              <a:buChar char="§"/>
              <a:defRPr sz="2600" b="0"/>
            </a:lvl5pPr>
            <a:lvl6pPr marL="1828480" indent="-231606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80000"/>
              <a:buFont typeface="Arial" pitchFamily="34" charset="0"/>
              <a:buChar char="•"/>
              <a:defRPr sz="2000"/>
            </a:lvl6pPr>
            <a:lvl7pPr marL="2133227" indent="-231606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80000"/>
              <a:buFont typeface="Arial" pitchFamily="34" charset="0"/>
              <a:buChar char="•"/>
              <a:defRPr sz="2000"/>
            </a:lvl7pPr>
            <a:lvl8pPr marL="2437972" indent="-231606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80000"/>
              <a:buFont typeface="Arial" pitchFamily="34" charset="0"/>
              <a:buChar char="•"/>
              <a:defRPr sz="2000" baseline="0"/>
            </a:lvl8pPr>
            <a:lvl9pPr marL="2742720" indent="-231606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80000"/>
              <a:buFont typeface="Arial" pitchFamily="34" charset="0"/>
              <a:buChar char="•"/>
              <a:defRPr sz="2000" baseline="0"/>
            </a:lvl9pPr>
          </a:lstStyle>
          <a:p>
            <a:r>
              <a:rPr lang="en-US" sz="2600" dirty="0"/>
              <a:t>//TODO: </a:t>
            </a:r>
            <a:r>
              <a:rPr lang="bg-BG" sz="2600" dirty="0"/>
              <a:t>въвеждаме списъка</a:t>
            </a:r>
            <a:r>
              <a:rPr lang="en-US" sz="2600" dirty="0"/>
              <a:t> </a:t>
            </a:r>
            <a:r>
              <a:rPr lang="en-US" sz="2600" dirty="0" err="1">
                <a:solidFill>
                  <a:schemeClr val="tx2">
                    <a:lumMod val="75000"/>
                  </a:schemeClr>
                </a:solidFill>
              </a:rPr>
              <a:t>nums</a:t>
            </a:r>
            <a:endParaRPr lang="en-US" sz="2800" dirty="0"/>
          </a:p>
          <a:p>
            <a:r>
              <a:rPr lang="en-US" sz="2600" dirty="0"/>
              <a:t>List &lt;</a:t>
            </a:r>
            <a:r>
              <a:rPr lang="en-US" sz="2600" dirty="0" err="1">
                <a:solidFill>
                  <a:schemeClr val="tx2">
                    <a:lumMod val="75000"/>
                  </a:schemeClr>
                </a:solidFill>
              </a:rPr>
              <a:t>int</a:t>
            </a:r>
            <a:r>
              <a:rPr lang="en-US" sz="2600" dirty="0"/>
              <a:t>&gt; result = new List&lt;</a:t>
            </a:r>
            <a:r>
              <a:rPr lang="en-US" sz="2600" dirty="0" err="1"/>
              <a:t>int</a:t>
            </a:r>
            <a:r>
              <a:rPr lang="en-US" sz="2600" dirty="0"/>
              <a:t>&gt;();</a:t>
            </a:r>
          </a:p>
          <a:p>
            <a:r>
              <a:rPr lang="en-US" sz="2600" dirty="0" err="1"/>
              <a:t>int</a:t>
            </a:r>
            <a:r>
              <a:rPr lang="en-US" sz="2600" dirty="0"/>
              <a:t> min = </a:t>
            </a:r>
            <a:r>
              <a:rPr lang="en-US" sz="2600" dirty="0" err="1"/>
              <a:t>nums</a:t>
            </a:r>
            <a:r>
              <a:rPr lang="en-US" sz="2600" dirty="0"/>
              <a:t>[0];</a:t>
            </a:r>
          </a:p>
          <a:p>
            <a:r>
              <a:rPr lang="en-US" sz="2600" dirty="0"/>
              <a:t>//TODO: </a:t>
            </a:r>
            <a:r>
              <a:rPr lang="bg-BG" sz="2600" dirty="0"/>
              <a:t>намираме най-малкото число</a:t>
            </a:r>
          </a:p>
          <a:p>
            <a:r>
              <a:rPr lang="en-US" sz="2600" dirty="0" err="1"/>
              <a:t>int</a:t>
            </a:r>
            <a:r>
              <a:rPr lang="en-US" sz="2600" dirty="0"/>
              <a:t> max = </a:t>
            </a:r>
            <a:r>
              <a:rPr lang="en-US" sz="2600" dirty="0" err="1"/>
              <a:t>nums</a:t>
            </a:r>
            <a:r>
              <a:rPr lang="en-US" sz="2600" dirty="0"/>
              <a:t>[0];</a:t>
            </a:r>
          </a:p>
          <a:p>
            <a:r>
              <a:rPr lang="en-US" sz="2600" dirty="0"/>
              <a:t>//TODO: </a:t>
            </a:r>
            <a:r>
              <a:rPr lang="bg-BG" sz="2600" dirty="0"/>
              <a:t>намираме най-голямото число</a:t>
            </a:r>
            <a:endParaRPr lang="en-US" sz="2600" dirty="0"/>
          </a:p>
          <a:p>
            <a:r>
              <a:rPr lang="en-US" sz="2600" dirty="0"/>
              <a:t>for (</a:t>
            </a:r>
            <a:r>
              <a:rPr lang="en-US" sz="2600" dirty="0" err="1"/>
              <a:t>int</a:t>
            </a:r>
            <a:r>
              <a:rPr lang="en-US" sz="2600" dirty="0"/>
              <a:t> index = 0; index &lt; </a:t>
            </a:r>
            <a:r>
              <a:rPr lang="en-US" sz="2600" dirty="0" err="1"/>
              <a:t>nums</a:t>
            </a:r>
            <a:r>
              <a:rPr lang="en-US" sz="2600" dirty="0" err="1">
                <a:solidFill>
                  <a:schemeClr val="tx2">
                    <a:lumMod val="75000"/>
                  </a:schemeClr>
                </a:solidFill>
              </a:rPr>
              <a:t>.Count</a:t>
            </a:r>
            <a:r>
              <a:rPr lang="en-US" sz="2600" dirty="0"/>
              <a:t>; index++)</a:t>
            </a:r>
            <a:r>
              <a:rPr lang="bg-BG" sz="2600" dirty="0"/>
              <a:t> </a:t>
            </a:r>
            <a:r>
              <a:rPr lang="en-US" sz="2600" dirty="0"/>
              <a:t>{</a:t>
            </a:r>
          </a:p>
          <a:p>
            <a:r>
              <a:rPr lang="bg-BG" sz="2600" dirty="0"/>
              <a:t>  </a:t>
            </a:r>
            <a:r>
              <a:rPr lang="en-US" sz="2600" dirty="0"/>
              <a:t>if(</a:t>
            </a:r>
            <a:r>
              <a:rPr lang="en-US" sz="2600" dirty="0" err="1">
                <a:solidFill>
                  <a:schemeClr val="tx2">
                    <a:lumMod val="75000"/>
                  </a:schemeClr>
                </a:solidFill>
              </a:rPr>
              <a:t>nums</a:t>
            </a:r>
            <a:r>
              <a:rPr lang="en-US" sz="2600" dirty="0">
                <a:solidFill>
                  <a:schemeClr val="tx2">
                    <a:lumMod val="75000"/>
                  </a:schemeClr>
                </a:solidFill>
              </a:rPr>
              <a:t>[</a:t>
            </a:r>
            <a:r>
              <a:rPr lang="en-US" sz="2600" dirty="0"/>
              <a:t>index</a:t>
            </a:r>
            <a:r>
              <a:rPr lang="en-US" sz="2600" dirty="0">
                <a:solidFill>
                  <a:schemeClr val="tx2">
                    <a:lumMod val="75000"/>
                  </a:schemeClr>
                </a:solidFill>
              </a:rPr>
              <a:t>]</a:t>
            </a:r>
            <a:r>
              <a:rPr lang="en-US" sz="2600" dirty="0"/>
              <a:t> == min || </a:t>
            </a:r>
            <a:r>
              <a:rPr lang="en-US" sz="2600" dirty="0" err="1">
                <a:solidFill>
                  <a:schemeClr val="tx2">
                    <a:lumMod val="75000"/>
                  </a:schemeClr>
                </a:solidFill>
              </a:rPr>
              <a:t>nums</a:t>
            </a:r>
            <a:r>
              <a:rPr lang="en-US" sz="2600" dirty="0">
                <a:solidFill>
                  <a:schemeClr val="tx2">
                    <a:lumMod val="75000"/>
                  </a:schemeClr>
                </a:solidFill>
              </a:rPr>
              <a:t>[</a:t>
            </a:r>
            <a:r>
              <a:rPr lang="en-US" sz="2600" dirty="0"/>
              <a:t>index</a:t>
            </a:r>
            <a:r>
              <a:rPr lang="en-US" sz="2600" dirty="0">
                <a:solidFill>
                  <a:schemeClr val="tx2">
                    <a:lumMod val="75000"/>
                  </a:schemeClr>
                </a:solidFill>
              </a:rPr>
              <a:t>]</a:t>
            </a:r>
            <a:r>
              <a:rPr lang="en-US" sz="2600" dirty="0"/>
              <a:t> == max)</a:t>
            </a:r>
            <a:endParaRPr lang="bg-BG" sz="2600" dirty="0"/>
          </a:p>
          <a:p>
            <a:r>
              <a:rPr lang="bg-BG" sz="2600" dirty="0"/>
              <a:t>    </a:t>
            </a:r>
            <a:r>
              <a:rPr lang="en-US" sz="2600" dirty="0"/>
              <a:t>//</a:t>
            </a:r>
            <a:r>
              <a:rPr lang="bg-BG" sz="2600" dirty="0"/>
              <a:t> </a:t>
            </a:r>
            <a:r>
              <a:rPr lang="en-US" sz="2600" dirty="0"/>
              <a:t>TODO:</a:t>
            </a:r>
            <a:r>
              <a:rPr lang="bg-BG" sz="2600" dirty="0"/>
              <a:t> добавяме стойността към списъка </a:t>
            </a:r>
            <a:r>
              <a:rPr lang="en-US" sz="2600" dirty="0"/>
              <a:t>result</a:t>
            </a:r>
            <a:endParaRPr lang="bg-BG" sz="2600" dirty="0"/>
          </a:p>
          <a:p>
            <a:r>
              <a:rPr lang="en-US" sz="2600" dirty="0"/>
              <a:t>}</a:t>
            </a:r>
          </a:p>
          <a:p>
            <a:r>
              <a:rPr lang="en-US" sz="2600" dirty="0"/>
              <a:t>//TODO: </a:t>
            </a:r>
            <a:r>
              <a:rPr lang="bg-BG" sz="2600" dirty="0"/>
              <a:t>отпечатваме списъка </a:t>
            </a:r>
            <a:r>
              <a:rPr lang="en-US" sz="2600" dirty="0"/>
              <a:t>result</a:t>
            </a:r>
            <a:endParaRPr lang="bg-BG" sz="2600" dirty="0"/>
          </a:p>
        </p:txBody>
      </p:sp>
      <p:sp>
        <p:nvSpPr>
          <p:cNvPr id="6" name="AutoShape 24"/>
          <p:cNvSpPr>
            <a:spLocks noChangeArrowheads="1"/>
          </p:cNvSpPr>
          <p:nvPr/>
        </p:nvSpPr>
        <p:spPr bwMode="auto">
          <a:xfrm>
            <a:off x="8079908" y="1524000"/>
            <a:ext cx="3915326" cy="1371600"/>
          </a:xfrm>
          <a:prstGeom prst="wedgeRoundRectCallout">
            <a:avLst>
              <a:gd name="adj1" fmla="val -62518"/>
              <a:gd name="adj2" fmla="val -14474"/>
              <a:gd name="adj3" fmla="val 16667"/>
            </a:avLst>
          </a:prstGeom>
          <a:solidFill>
            <a:srgbClr val="663606">
              <a:alpha val="94902"/>
            </a:srgbClr>
          </a:solidFill>
          <a:ln w="19050">
            <a:solidFill>
              <a:srgbClr val="F8D49E">
                <a:alpha val="8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bg-BG" sz="2700" noProof="1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Създаваме </a:t>
            </a:r>
            <a:r>
              <a:rPr lang="bg-BG" sz="2700" noProof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празен списък от числа</a:t>
            </a:r>
            <a:r>
              <a:rPr lang="en-US" sz="2700" noProof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– </a:t>
            </a:r>
            <a:r>
              <a:rPr lang="bg-BG" sz="2700" noProof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него ще пазим резултатите</a:t>
            </a:r>
            <a:endParaRPr lang="en-US" sz="2700" b="1" noProof="1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olas" panose="020B0609020204030204" pitchFamily="49" charset="0"/>
            </a:endParaRPr>
          </a:p>
        </p:txBody>
      </p:sp>
      <p:sp>
        <p:nvSpPr>
          <p:cNvPr id="7" name="Slide Number Placeholder">
            <a:extLst>
              <a:ext uri="{FF2B5EF4-FFF2-40B4-BE49-F238E27FC236}">
                <a16:creationId xmlns:a16="http://schemas.microsoft.com/office/drawing/2014/main" id="{181D36F0-96B5-439E-84F4-7F5249A1243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6412" y="6525002"/>
            <a:ext cx="428822" cy="196477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14DD1E-5D91-48A3-AD6D-45FBA980D106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6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95409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bg-BG" dirty="0"/>
              <a:t>Въведете</a:t>
            </a:r>
            <a:r>
              <a:rPr lang="en-US" dirty="0"/>
              <a:t> </a:t>
            </a:r>
            <a:r>
              <a:rPr lang="bg-BG" dirty="0">
                <a:solidFill>
                  <a:schemeClr val="tx2">
                    <a:lumMod val="75000"/>
                  </a:schemeClr>
                </a:solidFill>
              </a:rPr>
              <a:t>списък от цели числа</a:t>
            </a:r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> </a:t>
            </a:r>
          </a:p>
          <a:p>
            <a:pPr lvl="1"/>
            <a:r>
              <a:rPr lang="bg-BG" dirty="0"/>
              <a:t>Намерете първата най-дълга еднаква последователност и я изведете</a:t>
            </a:r>
            <a:r>
              <a:rPr lang="en-US" dirty="0"/>
              <a:t>: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bg-BG" dirty="0"/>
              <a:t>Задача</a:t>
            </a:r>
            <a:r>
              <a:rPr lang="en-US" dirty="0"/>
              <a:t>: </a:t>
            </a:r>
            <a:r>
              <a:rPr lang="bg-BG" dirty="0"/>
              <a:t>Максимална поредица еднакви числа</a:t>
            </a:r>
            <a:endParaRPr lang="en-US" dirty="0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760412" y="3117409"/>
            <a:ext cx="3429000" cy="587853"/>
          </a:xfrm>
          <a:prstGeom prst="rect">
            <a:avLst/>
          </a:prstGeom>
          <a:solidFill>
            <a:schemeClr val="accent5">
              <a:lumMod val="40000"/>
              <a:lumOff val="60000"/>
              <a:alpha val="20000"/>
            </a:schemeClr>
          </a:solidFill>
          <a:ln w="12700"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bg-BG" sz="2800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3 4 4 5 5 5 2 2</a:t>
            </a:r>
            <a:endParaRPr lang="it-IT" sz="2800" b="1" noProof="1">
              <a:solidFill>
                <a:srgbClr val="FBEED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olas" pitchFamily="49" charset="0"/>
              <a:cs typeface="Consolas" pitchFamily="49" charset="0"/>
            </a:endParaRPr>
          </a:p>
        </p:txBody>
      </p:sp>
      <p:sp>
        <p:nvSpPr>
          <p:cNvPr id="6" name="Right Arrow 5"/>
          <p:cNvSpPr/>
          <p:nvPr/>
        </p:nvSpPr>
        <p:spPr>
          <a:xfrm>
            <a:off x="4570412" y="3237580"/>
            <a:ext cx="381000" cy="34618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/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5326541" y="3116838"/>
            <a:ext cx="1557591" cy="587853"/>
          </a:xfrm>
          <a:prstGeom prst="rect">
            <a:avLst/>
          </a:prstGeom>
          <a:solidFill>
            <a:schemeClr val="accent5">
              <a:lumMod val="40000"/>
              <a:lumOff val="60000"/>
              <a:alpha val="20000"/>
            </a:schemeClr>
          </a:solidFill>
          <a:ln w="12700"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</a:pPr>
            <a:r>
              <a:rPr lang="bg-BG" sz="2800" b="1" noProof="1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5 5 5</a:t>
            </a:r>
            <a:endParaRPr lang="it-IT" sz="2800" b="1" noProof="1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olas" pitchFamily="49" charset="0"/>
              <a:cs typeface="Consolas" pitchFamily="49" charset="0"/>
            </a:endParaRPr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auto">
          <a:xfrm>
            <a:off x="760412" y="4060347"/>
            <a:ext cx="3429000" cy="587853"/>
          </a:xfrm>
          <a:prstGeom prst="rect">
            <a:avLst/>
          </a:prstGeom>
          <a:solidFill>
            <a:schemeClr val="accent5">
              <a:lumMod val="40000"/>
              <a:lumOff val="60000"/>
              <a:alpha val="20000"/>
            </a:schemeClr>
          </a:solidFill>
          <a:ln w="12700"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bg-BG" sz="2800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7 7 4 4 5 5 3 3</a:t>
            </a:r>
            <a:endParaRPr lang="it-IT" sz="2800" b="1" noProof="1">
              <a:solidFill>
                <a:srgbClr val="FBEED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olas" pitchFamily="49" charset="0"/>
              <a:cs typeface="Consolas" pitchFamily="49" charset="0"/>
            </a:endParaRPr>
          </a:p>
        </p:txBody>
      </p:sp>
      <p:sp>
        <p:nvSpPr>
          <p:cNvPr id="20" name="Right Arrow 19"/>
          <p:cNvSpPr/>
          <p:nvPr/>
        </p:nvSpPr>
        <p:spPr>
          <a:xfrm>
            <a:off x="4570412" y="4180518"/>
            <a:ext cx="381000" cy="34618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auto">
          <a:xfrm>
            <a:off x="5326541" y="4059776"/>
            <a:ext cx="1557591" cy="587853"/>
          </a:xfrm>
          <a:prstGeom prst="rect">
            <a:avLst/>
          </a:prstGeom>
          <a:solidFill>
            <a:schemeClr val="accent5">
              <a:lumMod val="40000"/>
              <a:lumOff val="60000"/>
              <a:alpha val="20000"/>
            </a:schemeClr>
          </a:solidFill>
          <a:ln w="12700"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</a:pPr>
            <a:r>
              <a:rPr lang="bg-BG" sz="2800" b="1" noProof="1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7 7</a:t>
            </a:r>
            <a:endParaRPr lang="it-IT" sz="2800" b="1" noProof="1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olas" pitchFamily="49" charset="0"/>
              <a:cs typeface="Consolas" pitchFamily="49" charset="0"/>
            </a:endParaRPr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auto">
          <a:xfrm>
            <a:off x="7457232" y="3116838"/>
            <a:ext cx="1905000" cy="587853"/>
          </a:xfrm>
          <a:prstGeom prst="rect">
            <a:avLst/>
          </a:prstGeom>
          <a:solidFill>
            <a:schemeClr val="accent5">
              <a:lumMod val="40000"/>
              <a:lumOff val="60000"/>
              <a:alpha val="20000"/>
            </a:schemeClr>
          </a:solidFill>
          <a:ln w="12700"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bg-BG" sz="2800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1 2 3 3</a:t>
            </a:r>
            <a:endParaRPr lang="it-IT" sz="2800" b="1" noProof="1">
              <a:solidFill>
                <a:srgbClr val="FBEED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olas" pitchFamily="49" charset="0"/>
              <a:cs typeface="Consolas" pitchFamily="49" charset="0"/>
            </a:endParaRPr>
          </a:p>
        </p:txBody>
      </p:sp>
      <p:sp>
        <p:nvSpPr>
          <p:cNvPr id="23" name="Right Arrow 22"/>
          <p:cNvSpPr/>
          <p:nvPr/>
        </p:nvSpPr>
        <p:spPr>
          <a:xfrm>
            <a:off x="9734260" y="3237675"/>
            <a:ext cx="381000" cy="34618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/>
          </a:p>
        </p:txBody>
      </p:sp>
      <p:sp>
        <p:nvSpPr>
          <p:cNvPr id="24" name="Rectangle 23"/>
          <p:cNvSpPr>
            <a:spLocks noChangeArrowheads="1"/>
          </p:cNvSpPr>
          <p:nvPr/>
        </p:nvSpPr>
        <p:spPr bwMode="auto">
          <a:xfrm>
            <a:off x="10490389" y="3116933"/>
            <a:ext cx="1242823" cy="587853"/>
          </a:xfrm>
          <a:prstGeom prst="rect">
            <a:avLst/>
          </a:prstGeom>
          <a:solidFill>
            <a:schemeClr val="accent5">
              <a:lumMod val="40000"/>
              <a:lumOff val="60000"/>
              <a:alpha val="20000"/>
            </a:schemeClr>
          </a:solidFill>
          <a:ln w="12700"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</a:pPr>
            <a:r>
              <a:rPr lang="bg-BG" sz="2800" b="1" noProof="1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3 3</a:t>
            </a:r>
            <a:endParaRPr lang="it-IT" sz="2800" b="1" noProof="1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olas" pitchFamily="49" charset="0"/>
              <a:cs typeface="Consolas" pitchFamily="49" charset="0"/>
            </a:endParaRPr>
          </a:p>
        </p:txBody>
      </p:sp>
      <p:sp>
        <p:nvSpPr>
          <p:cNvPr id="14" name="Slide Number Placeholder">
            <a:extLst>
              <a:ext uri="{FF2B5EF4-FFF2-40B4-BE49-F238E27FC236}">
                <a16:creationId xmlns:a16="http://schemas.microsoft.com/office/drawing/2014/main" id="{6B079579-AFEB-48BB-822D-ABA03FAD7D8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6412" y="6525002"/>
            <a:ext cx="428822" cy="196477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14DD1E-5D91-48A3-AD6D-45FBA980D106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7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304163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88815" y="40341"/>
            <a:ext cx="11772997" cy="1110780"/>
          </a:xfrm>
        </p:spPr>
        <p:txBody>
          <a:bodyPr>
            <a:normAutofit/>
          </a:bodyPr>
          <a:lstStyle/>
          <a:p>
            <a:r>
              <a:rPr lang="bg-BG" dirty="0"/>
              <a:t>Решение</a:t>
            </a:r>
            <a:r>
              <a:rPr lang="en-US" dirty="0"/>
              <a:t>: </a:t>
            </a:r>
            <a:r>
              <a:rPr lang="bg-BG" dirty="0"/>
              <a:t>Максимална поредица еднакви числа</a:t>
            </a:r>
            <a:endParaRPr lang="en-US" dirty="0"/>
          </a:p>
        </p:txBody>
      </p:sp>
      <p:sp>
        <p:nvSpPr>
          <p:cNvPr id="11" name="Text Placeholder 5"/>
          <p:cNvSpPr txBox="1">
            <a:spLocks/>
          </p:cNvSpPr>
          <p:nvPr/>
        </p:nvSpPr>
        <p:spPr>
          <a:xfrm>
            <a:off x="816268" y="1320789"/>
            <a:ext cx="10729799" cy="4946721"/>
          </a:xfrm>
          <a:prstGeom prst="rect">
            <a:avLst/>
          </a:prstGeom>
          <a:solidFill>
            <a:schemeClr val="accent5">
              <a:lumMod val="40000"/>
              <a:lumOff val="60000"/>
              <a:alpha val="20000"/>
            </a:schemeClr>
          </a:solidFill>
          <a:ln w="12700"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vert="horz" wrap="square" lIns="144000" tIns="72000" rIns="144000" bIns="72000" rtlCol="0">
            <a:spAutoFit/>
          </a:bodyPr>
          <a:lstStyle>
            <a:lvl1pPr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2B254"/>
              </a:buClr>
              <a:buSzPct val="100000"/>
              <a:buFont typeface="Wingdings" panose="05000000000000000000" pitchFamily="2" charset="2"/>
              <a:buNone/>
              <a:defRPr lang="en-US" b="1" noProof="1" smtClean="0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defRPr>
            </a:lvl1pPr>
            <a:lvl2pPr indent="-231606">
              <a:lnSpc>
                <a:spcPct val="105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SzPct val="80000"/>
              <a:buFont typeface="Wingdings" panose="05000000000000000000" pitchFamily="2" charset="2"/>
              <a:buChar char="§"/>
              <a:defRPr sz="3200" b="0"/>
            </a:lvl2pPr>
            <a:lvl3pPr marL="914240" indent="-231606">
              <a:lnSpc>
                <a:spcPct val="105000"/>
              </a:lnSpc>
              <a:spcBef>
                <a:spcPts val="600"/>
              </a:spcBef>
              <a:spcAft>
                <a:spcPts val="600"/>
              </a:spcAft>
              <a:buClr>
                <a:srgbClr val="EF9A1D"/>
              </a:buClr>
              <a:buSzPct val="80000"/>
              <a:buFont typeface="Wingdings" panose="05000000000000000000" pitchFamily="2" charset="2"/>
              <a:buChar char="§"/>
              <a:defRPr sz="3000" b="0"/>
            </a:lvl3pPr>
            <a:lvl4pPr marL="1218987" indent="-231606">
              <a:lnSpc>
                <a:spcPct val="105000"/>
              </a:lnSpc>
              <a:spcBef>
                <a:spcPts val="600"/>
              </a:spcBef>
              <a:spcAft>
                <a:spcPts val="600"/>
              </a:spcAft>
              <a:buClr>
                <a:srgbClr val="ED9411"/>
              </a:buClr>
              <a:buSzPct val="80000"/>
              <a:buFont typeface="Wingdings" panose="05000000000000000000" pitchFamily="2" charset="2"/>
              <a:buChar char="§"/>
              <a:defRPr sz="2800" b="0"/>
            </a:lvl4pPr>
            <a:lvl5pPr marL="1523733" indent="-231606">
              <a:lnSpc>
                <a:spcPct val="105000"/>
              </a:lnSpc>
              <a:spcBef>
                <a:spcPts val="600"/>
              </a:spcBef>
              <a:spcAft>
                <a:spcPts val="600"/>
              </a:spcAft>
              <a:buClr>
                <a:srgbClr val="E28D10"/>
              </a:buClr>
              <a:buSzPct val="80000"/>
              <a:buFont typeface="Wingdings" panose="05000000000000000000" pitchFamily="2" charset="2"/>
              <a:buChar char="§"/>
              <a:defRPr sz="2600" b="0"/>
            </a:lvl5pPr>
            <a:lvl6pPr marL="1828480" indent="-231606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80000"/>
              <a:buFont typeface="Arial" pitchFamily="34" charset="0"/>
              <a:buChar char="•"/>
              <a:defRPr sz="2000"/>
            </a:lvl6pPr>
            <a:lvl7pPr marL="2133227" indent="-231606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80000"/>
              <a:buFont typeface="Arial" pitchFamily="34" charset="0"/>
              <a:buChar char="•"/>
              <a:defRPr sz="2000"/>
            </a:lvl7pPr>
            <a:lvl8pPr marL="2437972" indent="-231606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80000"/>
              <a:buFont typeface="Arial" pitchFamily="34" charset="0"/>
              <a:buChar char="•"/>
              <a:defRPr sz="2000" baseline="0"/>
            </a:lvl8pPr>
            <a:lvl9pPr marL="2742720" indent="-231606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80000"/>
              <a:buFont typeface="Arial" pitchFamily="34" charset="0"/>
              <a:buChar char="•"/>
              <a:defRPr sz="2000" baseline="0"/>
            </a:lvl9pPr>
          </a:lstStyle>
          <a:p>
            <a:r>
              <a:rPr lang="en-US" sz="2600" dirty="0"/>
              <a:t>List&lt;</a:t>
            </a:r>
            <a:r>
              <a:rPr lang="en-US" sz="2600" dirty="0" err="1">
                <a:solidFill>
                  <a:schemeClr val="tx2">
                    <a:lumMod val="75000"/>
                  </a:schemeClr>
                </a:solidFill>
              </a:rPr>
              <a:t>int</a:t>
            </a:r>
            <a:r>
              <a:rPr lang="en-US" sz="2600" dirty="0"/>
              <a:t>&gt; nums = </a:t>
            </a:r>
            <a:r>
              <a:rPr lang="en-US" sz="2600" dirty="0" err="1"/>
              <a:t>Console.ReadLine</a:t>
            </a:r>
            <a:r>
              <a:rPr lang="en-US" sz="2600" dirty="0"/>
              <a:t>().</a:t>
            </a:r>
            <a:r>
              <a:rPr lang="en-US" sz="2600" dirty="0">
                <a:solidFill>
                  <a:schemeClr val="tx2">
                    <a:lumMod val="75000"/>
                  </a:schemeClr>
                </a:solidFill>
              </a:rPr>
              <a:t>Split</a:t>
            </a:r>
            <a:r>
              <a:rPr lang="en-US" sz="2600" dirty="0"/>
              <a:t>(' ')</a:t>
            </a:r>
          </a:p>
          <a:p>
            <a:r>
              <a:rPr lang="en-US" sz="2600" dirty="0"/>
              <a:t>  .</a:t>
            </a:r>
            <a:r>
              <a:rPr lang="en-US" sz="2600" dirty="0">
                <a:solidFill>
                  <a:schemeClr val="tx2">
                    <a:lumMod val="75000"/>
                  </a:schemeClr>
                </a:solidFill>
              </a:rPr>
              <a:t>Select</a:t>
            </a:r>
            <a:r>
              <a:rPr lang="en-US" sz="2600" dirty="0"/>
              <a:t>(</a:t>
            </a:r>
            <a:r>
              <a:rPr lang="en-US" sz="2600" dirty="0" err="1">
                <a:solidFill>
                  <a:schemeClr val="tx2">
                    <a:lumMod val="75000"/>
                  </a:schemeClr>
                </a:solidFill>
              </a:rPr>
              <a:t>int.Parse</a:t>
            </a:r>
            <a:r>
              <a:rPr lang="en-US" sz="2600" dirty="0"/>
              <a:t>).</a:t>
            </a:r>
            <a:r>
              <a:rPr lang="en-US" sz="2600" dirty="0">
                <a:solidFill>
                  <a:schemeClr val="tx2">
                    <a:lumMod val="75000"/>
                  </a:schemeClr>
                </a:solidFill>
              </a:rPr>
              <a:t>ToList</a:t>
            </a:r>
            <a:r>
              <a:rPr lang="en-US" sz="2600" dirty="0"/>
              <a:t>();</a:t>
            </a:r>
          </a:p>
          <a:p>
            <a:r>
              <a:rPr lang="bg-BG" sz="2600" dirty="0"/>
              <a:t>// </a:t>
            </a:r>
            <a:r>
              <a:rPr lang="en-US" sz="2600" dirty="0"/>
              <a:t>TODO: </a:t>
            </a:r>
            <a:r>
              <a:rPr lang="bg-BG" sz="2600" dirty="0"/>
              <a:t>създаваме си допълнителни променливи</a:t>
            </a:r>
          </a:p>
          <a:p>
            <a:r>
              <a:rPr lang="en-US" sz="2600" dirty="0"/>
              <a:t>for (</a:t>
            </a:r>
            <a:r>
              <a:rPr lang="en-US" sz="2600" dirty="0" err="1"/>
              <a:t>int</a:t>
            </a:r>
            <a:r>
              <a:rPr lang="en-US" sz="2600" dirty="0"/>
              <a:t> index = 0; index &lt; </a:t>
            </a:r>
            <a:r>
              <a:rPr lang="en-US" sz="2600" dirty="0" err="1"/>
              <a:t>list</a:t>
            </a:r>
            <a:r>
              <a:rPr lang="en-US" sz="2600" dirty="0" err="1">
                <a:solidFill>
                  <a:schemeClr val="tx2">
                    <a:lumMod val="75000"/>
                  </a:schemeClr>
                </a:solidFill>
              </a:rPr>
              <a:t>.Count</a:t>
            </a:r>
            <a:r>
              <a:rPr lang="en-US" sz="2600" dirty="0"/>
              <a:t>; index++)</a:t>
            </a:r>
            <a:r>
              <a:rPr lang="bg-BG" sz="2600" dirty="0"/>
              <a:t> </a:t>
            </a:r>
            <a:r>
              <a:rPr lang="en-US" sz="2600" dirty="0"/>
              <a:t>{</a:t>
            </a:r>
          </a:p>
          <a:p>
            <a:r>
              <a:rPr lang="en-US" sz="2600" dirty="0"/>
              <a:t>  </a:t>
            </a:r>
            <a:r>
              <a:rPr lang="bg-BG" sz="2600" dirty="0"/>
              <a:t>// </a:t>
            </a:r>
            <a:r>
              <a:rPr lang="en-US" sz="2600" dirty="0"/>
              <a:t>TODO: </a:t>
            </a:r>
            <a:r>
              <a:rPr lang="bg-BG" sz="2600" dirty="0"/>
              <a:t>сравняваме елемент</a:t>
            </a:r>
            <a:r>
              <a:rPr lang="en-US" sz="2600" dirty="0"/>
              <a:t>a</a:t>
            </a:r>
            <a:r>
              <a:rPr lang="bg-BG" sz="2600" dirty="0"/>
              <a:t> със стойността в </a:t>
            </a:r>
            <a:r>
              <a:rPr lang="en-US" sz="2600" dirty="0"/>
              <a:t>start </a:t>
            </a:r>
            <a:r>
              <a:rPr lang="bg-BG" sz="2600" dirty="0"/>
              <a:t>и ако съвпадат, увеличаваме </a:t>
            </a:r>
            <a:r>
              <a:rPr lang="en-US" sz="2600" dirty="0"/>
              <a:t>length</a:t>
            </a:r>
            <a:r>
              <a:rPr lang="bg-BG" sz="2600" dirty="0"/>
              <a:t> – дължината на текущата поредица</a:t>
            </a:r>
            <a:r>
              <a:rPr lang="en-US" sz="2600" dirty="0"/>
              <a:t>, </a:t>
            </a:r>
            <a:r>
              <a:rPr lang="bg-BG" sz="2600" dirty="0"/>
              <a:t>иначе задаваме нови стойности за </a:t>
            </a:r>
            <a:r>
              <a:rPr lang="en-US" sz="2600" dirty="0"/>
              <a:t>start </a:t>
            </a:r>
            <a:r>
              <a:rPr lang="bg-BG" sz="2600" dirty="0"/>
              <a:t>и </a:t>
            </a:r>
            <a:r>
              <a:rPr lang="en-US" sz="2600" dirty="0"/>
              <a:t>length</a:t>
            </a:r>
          </a:p>
          <a:p>
            <a:r>
              <a:rPr lang="en-US" sz="2600" dirty="0"/>
              <a:t>  // TODO: </a:t>
            </a:r>
            <a:r>
              <a:rPr lang="bg-BG" sz="2600" dirty="0"/>
              <a:t>проверяваме дали </a:t>
            </a:r>
            <a:r>
              <a:rPr lang="en-US" sz="2600" dirty="0"/>
              <a:t>length</a:t>
            </a:r>
            <a:r>
              <a:rPr lang="bg-BG" sz="2600" dirty="0"/>
              <a:t> е по-голяма от </a:t>
            </a:r>
            <a:r>
              <a:rPr lang="en-US" sz="2600" dirty="0" err="1"/>
              <a:t>bestLength</a:t>
            </a:r>
            <a:r>
              <a:rPr lang="en-US" sz="2600" dirty="0"/>
              <a:t>, </a:t>
            </a:r>
            <a:r>
              <a:rPr lang="bg-BG" sz="2600" dirty="0"/>
              <a:t>ако е така, презаписваме </a:t>
            </a:r>
            <a:r>
              <a:rPr lang="en-US" sz="2600" dirty="0" err="1"/>
              <a:t>bestLength</a:t>
            </a:r>
            <a:r>
              <a:rPr lang="en-US" sz="2600" dirty="0"/>
              <a:t> </a:t>
            </a:r>
            <a:r>
              <a:rPr lang="bg-BG" sz="2600" dirty="0"/>
              <a:t>и </a:t>
            </a:r>
            <a:r>
              <a:rPr lang="en-US" sz="2600" dirty="0" err="1"/>
              <a:t>bestStart</a:t>
            </a:r>
            <a:r>
              <a:rPr lang="en-US" sz="2600" dirty="0"/>
              <a:t> </a:t>
            </a:r>
            <a:endParaRPr lang="bg-BG" sz="2600" dirty="0"/>
          </a:p>
          <a:p>
            <a:r>
              <a:rPr lang="en-US" sz="2600" dirty="0"/>
              <a:t>}</a:t>
            </a:r>
          </a:p>
          <a:p>
            <a:r>
              <a:rPr lang="bg-BG" sz="2600" dirty="0"/>
              <a:t>//</a:t>
            </a:r>
            <a:r>
              <a:rPr lang="en-US" sz="2600" dirty="0"/>
              <a:t>TODO: </a:t>
            </a:r>
            <a:r>
              <a:rPr lang="bg-BG" sz="2600" dirty="0"/>
              <a:t>отпечатване на намерената редица</a:t>
            </a:r>
            <a:endParaRPr lang="en-US" sz="2600" dirty="0"/>
          </a:p>
        </p:txBody>
      </p:sp>
      <p:sp>
        <p:nvSpPr>
          <p:cNvPr id="6" name="AutoShape 24"/>
          <p:cNvSpPr>
            <a:spLocks noChangeArrowheads="1"/>
          </p:cNvSpPr>
          <p:nvPr/>
        </p:nvSpPr>
        <p:spPr bwMode="auto">
          <a:xfrm>
            <a:off x="9980612" y="1424542"/>
            <a:ext cx="2100178" cy="1242458"/>
          </a:xfrm>
          <a:prstGeom prst="wedgeRoundRectCallout">
            <a:avLst>
              <a:gd name="adj1" fmla="val -76124"/>
              <a:gd name="adj2" fmla="val -14474"/>
              <a:gd name="adj3" fmla="val 16667"/>
            </a:avLst>
          </a:prstGeom>
          <a:solidFill>
            <a:srgbClr val="663606">
              <a:alpha val="94902"/>
            </a:srgbClr>
          </a:solidFill>
          <a:ln w="19050">
            <a:solidFill>
              <a:srgbClr val="F8D49E">
                <a:alpha val="8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bg-BG" sz="2700" noProof="1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Въведете </a:t>
            </a:r>
            <a:r>
              <a:rPr lang="bg-BG" sz="2700" noProof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списъка от числа</a:t>
            </a:r>
            <a:endParaRPr lang="en-US" sz="2700" b="1" noProof="1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olas" panose="020B0609020204030204" pitchFamily="49" charset="0"/>
            </a:endParaRPr>
          </a:p>
        </p:txBody>
      </p:sp>
      <p:sp>
        <p:nvSpPr>
          <p:cNvPr id="7" name="Slide Number Placeholder">
            <a:extLst>
              <a:ext uri="{FF2B5EF4-FFF2-40B4-BE49-F238E27FC236}">
                <a16:creationId xmlns:a16="http://schemas.microsoft.com/office/drawing/2014/main" id="{DA9EDA51-3984-4829-9B9E-081D5E775FB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6412" y="6525002"/>
            <a:ext cx="428822" cy="196477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14DD1E-5D91-48A3-AD6D-45FBA980D106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8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939414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bg-BG" sz="4400" dirty="0"/>
              <a:t>Списъци – обхождане</a:t>
            </a:r>
            <a:endParaRPr lang="en-US" sz="44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1529384" y="6400802"/>
            <a:ext cx="10482604" cy="351754"/>
          </a:xfrm>
        </p:spPr>
        <p:txBody>
          <a:bodyPr/>
          <a:lstStyle/>
          <a:p>
            <a:r>
              <a:rPr lang="en-US" dirty="0">
                <a:hlinkClick r:id="rId3"/>
              </a:rPr>
              <a:t>https://it-kariera.mon.bg/e-learning/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1279847"/>
      </p:ext>
    </p:extLst>
  </p:cSld>
  <p:clrMapOvr>
    <a:masterClrMapping/>
  </p:clrMapOvr>
</p:sld>
</file>

<file path=ppt/theme/theme1.xml><?xml version="1.0" encoding="utf-8"?>
<a:theme xmlns:a="http://schemas.openxmlformats.org/drawingml/2006/main" name="SoftUni 16x9">
  <a:themeElements>
    <a:clrScheme name="SoftUni Color Theme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F6C781"/>
      </a:hlink>
      <a:folHlink>
        <a:srgbClr val="F2AC44"/>
      </a:folHlink>
    </a:clrScheme>
    <a:fontScheme name="Calibri">
      <a:majorFont>
        <a:latin typeface="Calibri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0"/>
                <a:satMod val="100000"/>
              </a:schemeClr>
            </a:gs>
            <a:gs pos="85000">
              <a:schemeClr val="phClr">
                <a:tint val="100000"/>
                <a:shade val="30000"/>
                <a:satMod val="100000"/>
              </a:schemeClr>
            </a:gs>
            <a:gs pos="100000">
              <a:schemeClr val="phClr">
                <a:shade val="60000"/>
                <a:satMod val="100000"/>
              </a:schemeClr>
            </a:gs>
          </a:gsLst>
          <a:lin ang="13500000" scaled="0"/>
        </a:gradFill>
        <a:gradFill rotWithShape="1">
          <a:gsLst>
            <a:gs pos="0">
              <a:schemeClr val="phClr">
                <a:tint val="100000"/>
                <a:shade val="0"/>
                <a:satMod val="100000"/>
              </a:schemeClr>
            </a:gs>
            <a:gs pos="85000">
              <a:schemeClr val="phClr">
                <a:shade val="30000"/>
                <a:satMod val="100000"/>
              </a:schemeClr>
            </a:gs>
            <a:gs pos="100000">
              <a:schemeClr val="phClr">
                <a:shade val="60000"/>
                <a:satMod val="100000"/>
              </a:schemeClr>
            </a:gs>
          </a:gsLst>
          <a:lin ang="18900000" scaled="0"/>
        </a:gradFill>
      </a:bgFillStyleLst>
    </a:fmtScheme>
  </a:themeElements>
  <a:objectDefaults>
    <a:spDef>
      <a:spPr/>
      <a:bodyPr rtlCol="0" anchor="ctr"/>
      <a:lstStyle>
        <a:defPPr algn="ctr">
          <a:defRPr sz="280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25400"/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defRPr sz="2800"/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Tech_16x9">
      <a:dk1>
        <a:sysClr val="windowText" lastClr="000000"/>
      </a:dk1>
      <a:lt1>
        <a:sysClr val="window" lastClr="FFFFFF"/>
      </a:lt1>
      <a:dk2>
        <a:srgbClr val="192A52"/>
      </a:dk2>
      <a:lt2>
        <a:srgbClr val="C0C0C0"/>
      </a:lt2>
      <a:accent1>
        <a:srgbClr val="009999"/>
      </a:accent1>
      <a:accent2>
        <a:srgbClr val="E98915"/>
      </a:accent2>
      <a:accent3>
        <a:srgbClr val="A419A7"/>
      </a:accent3>
      <a:accent4>
        <a:srgbClr val="AFC34D"/>
      </a:accent4>
      <a:accent5>
        <a:srgbClr val="E5572B"/>
      </a:accent5>
      <a:accent6>
        <a:srgbClr val="6868C4"/>
      </a:accent6>
      <a:hlink>
        <a:srgbClr val="009999"/>
      </a:hlink>
      <a:folHlink>
        <a:srgbClr val="7F7F7F"/>
      </a:folHlink>
    </a:clrScheme>
    <a:fontScheme name="Calibri">
      <a:majorFont>
        <a:latin typeface="Calibri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Tech_16x9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</a:schemeClr>
            </a:gs>
          </a:gsLst>
          <a:lin ang="5040000" scaled="1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1000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miter lim="800000"/>
        </a:ln>
        <a:ln w="25400" cap="flat" cmpd="sng" algn="ctr">
          <a:solidFill>
            <a:schemeClr val="phClr"/>
          </a:solidFill>
          <a:miter lim="800000"/>
        </a:ln>
        <a:ln w="38100" cap="flat" cmpd="sng" algn="ctr">
          <a:solidFill>
            <a:schemeClr val="phClr"/>
          </a:solidFill>
          <a:miter lim="800000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0"/>
                <a:satMod val="100000"/>
              </a:schemeClr>
            </a:gs>
            <a:gs pos="85000">
              <a:schemeClr val="phClr">
                <a:tint val="100000"/>
                <a:shade val="30000"/>
                <a:satMod val="100000"/>
              </a:schemeClr>
            </a:gs>
            <a:gs pos="100000">
              <a:schemeClr val="phClr">
                <a:shade val="60000"/>
                <a:satMod val="100000"/>
              </a:schemeClr>
            </a:gs>
          </a:gsLst>
          <a:lin ang="13500000" scaled="0"/>
        </a:gradFill>
        <a:gradFill rotWithShape="1">
          <a:gsLst>
            <a:gs pos="0">
              <a:schemeClr val="phClr">
                <a:tint val="100000"/>
                <a:shade val="0"/>
                <a:satMod val="100000"/>
              </a:schemeClr>
            </a:gs>
            <a:gs pos="85000">
              <a:schemeClr val="phClr">
                <a:shade val="30000"/>
                <a:satMod val="100000"/>
              </a:schemeClr>
            </a:gs>
            <a:gs pos="100000">
              <a:schemeClr val="phClr">
                <a:shade val="60000"/>
                <a:satMod val="100000"/>
              </a:schemeClr>
            </a:gs>
          </a:gsLst>
          <a:lin ang="18900000" scaled="0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Tech_16x9">
      <a:dk1>
        <a:sysClr val="windowText" lastClr="000000"/>
      </a:dk1>
      <a:lt1>
        <a:sysClr val="window" lastClr="FFFFFF"/>
      </a:lt1>
      <a:dk2>
        <a:srgbClr val="192A52"/>
      </a:dk2>
      <a:lt2>
        <a:srgbClr val="C0C0C0"/>
      </a:lt2>
      <a:accent1>
        <a:srgbClr val="009999"/>
      </a:accent1>
      <a:accent2>
        <a:srgbClr val="E98915"/>
      </a:accent2>
      <a:accent3>
        <a:srgbClr val="A419A7"/>
      </a:accent3>
      <a:accent4>
        <a:srgbClr val="AFC34D"/>
      </a:accent4>
      <a:accent5>
        <a:srgbClr val="E5572B"/>
      </a:accent5>
      <a:accent6>
        <a:srgbClr val="6868C4"/>
      </a:accent6>
      <a:hlink>
        <a:srgbClr val="009999"/>
      </a:hlink>
      <a:folHlink>
        <a:srgbClr val="7F7F7F"/>
      </a:folHlink>
    </a:clrScheme>
    <a:fontScheme name="Calibri">
      <a:majorFont>
        <a:latin typeface="Calibri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Tech_16x9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</a:schemeClr>
            </a:gs>
          </a:gsLst>
          <a:lin ang="5040000" scaled="1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1000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miter lim="800000"/>
        </a:ln>
        <a:ln w="25400" cap="flat" cmpd="sng" algn="ctr">
          <a:solidFill>
            <a:schemeClr val="phClr"/>
          </a:solidFill>
          <a:miter lim="800000"/>
        </a:ln>
        <a:ln w="38100" cap="flat" cmpd="sng" algn="ctr">
          <a:solidFill>
            <a:schemeClr val="phClr"/>
          </a:solidFill>
          <a:miter lim="800000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0"/>
                <a:satMod val="100000"/>
              </a:schemeClr>
            </a:gs>
            <a:gs pos="85000">
              <a:schemeClr val="phClr">
                <a:tint val="100000"/>
                <a:shade val="30000"/>
                <a:satMod val="100000"/>
              </a:schemeClr>
            </a:gs>
            <a:gs pos="100000">
              <a:schemeClr val="phClr">
                <a:shade val="60000"/>
                <a:satMod val="100000"/>
              </a:schemeClr>
            </a:gs>
          </a:gsLst>
          <a:lin ang="13500000" scaled="0"/>
        </a:gradFill>
        <a:gradFill rotWithShape="1">
          <a:gsLst>
            <a:gs pos="0">
              <a:schemeClr val="phClr">
                <a:tint val="100000"/>
                <a:shade val="0"/>
                <a:satMod val="100000"/>
              </a:schemeClr>
            </a:gs>
            <a:gs pos="85000">
              <a:schemeClr val="phClr">
                <a:shade val="30000"/>
                <a:satMod val="100000"/>
              </a:schemeClr>
            </a:gs>
            <a:gs pos="100000">
              <a:schemeClr val="phClr">
                <a:shade val="60000"/>
                <a:satMod val="100000"/>
              </a:schemeClr>
            </a:gs>
          </a:gsLst>
          <a:lin ang="18900000" scaled="0"/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3836F65B-1B07-41EE-A0E8-BC6EF3855225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Software-University-Foundation</Template>
  <TotalTime>7160</TotalTime>
  <Words>626</Words>
  <Application>Microsoft Office PowerPoint</Application>
  <PresentationFormat>Custom</PresentationFormat>
  <Paragraphs>91</Paragraphs>
  <Slides>10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6" baseType="lpstr">
      <vt:lpstr>Arial</vt:lpstr>
      <vt:lpstr>Calibri</vt:lpstr>
      <vt:lpstr>Consolas</vt:lpstr>
      <vt:lpstr>Wingdings</vt:lpstr>
      <vt:lpstr>Wingdings 2</vt:lpstr>
      <vt:lpstr>SoftUni 16x9</vt:lpstr>
      <vt:lpstr>Списъци</vt:lpstr>
      <vt:lpstr>Списъци – обхождания</vt:lpstr>
      <vt:lpstr>Задача: Списък от четни числа</vt:lpstr>
      <vt:lpstr>Решение: Списък от четни числа</vt:lpstr>
      <vt:lpstr>Задача: Списък от крайности</vt:lpstr>
      <vt:lpstr>Решение: Списък от крайности</vt:lpstr>
      <vt:lpstr>Задача: Максимална поредица еднакви числа</vt:lpstr>
      <vt:lpstr>Решение: Максимална поредица еднакви числа</vt:lpstr>
      <vt:lpstr>Списъци – обхождане</vt:lpstr>
      <vt:lpstr>Министерство на образованието и науката (МОН)</vt:lpstr>
    </vt:vector>
  </TitlesOfParts>
  <Manager/>
  <Company>Software University (SoftUni)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Web Development Basics – Course Overview</dc:title>
  <dc:subject>Software Development Course</dc:subject>
  <dc:creator>Software University Foundation</dc:creator>
  <cp:keywords>session; cache; pipeline; CSRF; sockets; rest; signalR; roles; authentication; authorization; web; net; core; entity; framework; csharp; server; http; protocol; html; css; cookies; asp; mvc; identity; razor; filters; SoftUni; Software University; programming; software development; software engineering; course</cp:keywords>
  <dc:description>Фондация "Софтуерен университет" - http://softuni.foundation</dc:description>
  <cp:lastModifiedBy>Svetlin Nakov</cp:lastModifiedBy>
  <cp:revision>296</cp:revision>
  <dcterms:created xsi:type="dcterms:W3CDTF">2014-01-02T17:00:34Z</dcterms:created>
  <dcterms:modified xsi:type="dcterms:W3CDTF">2019-12-16T19:17:35Z</dcterms:modified>
  <cp:category>programming;computer programming;software development;web development</cp:category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TC027879909991</vt:lpwstr>
  </property>
</Properties>
</file>