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2"/>
  </p:sldMasterIdLst>
  <p:notesMasterIdLst>
    <p:notesMasterId r:id="rId20"/>
  </p:notesMasterIdLst>
  <p:handoutMasterIdLst>
    <p:handoutMasterId r:id="rId21"/>
  </p:handoutMasterIdLst>
  <p:sldIdLst>
    <p:sldId id="402" r:id="rId3"/>
    <p:sldId id="465" r:id="rId4"/>
    <p:sldId id="482" r:id="rId5"/>
    <p:sldId id="484" r:id="rId6"/>
    <p:sldId id="485" r:id="rId7"/>
    <p:sldId id="486" r:id="rId8"/>
    <p:sldId id="487" r:id="rId9"/>
    <p:sldId id="489" r:id="rId10"/>
    <p:sldId id="490" r:id="rId11"/>
    <p:sldId id="491" r:id="rId12"/>
    <p:sldId id="492" r:id="rId13"/>
    <p:sldId id="493" r:id="rId14"/>
    <p:sldId id="494" r:id="rId15"/>
    <p:sldId id="495" r:id="rId16"/>
    <p:sldId id="464" r:id="rId17"/>
    <p:sldId id="481" r:id="rId18"/>
    <p:sldId id="496" r:id="rId19"/>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Въведение" id="{9CB0D58E-C551-4246-804F-39CEA5E7100E}">
          <p14:sldIdLst>
            <p14:sldId id="402"/>
            <p14:sldId id="465"/>
          </p14:sldIdLst>
        </p14:section>
        <p14:section name="Представяне на темата" id="{35F86AB0-5C87-458A-9095-8500367B3E4C}">
          <p14:sldIdLst>
            <p14:sldId id="482"/>
            <p14:sldId id="484"/>
            <p14:sldId id="485"/>
            <p14:sldId id="486"/>
            <p14:sldId id="487"/>
            <p14:sldId id="489"/>
            <p14:sldId id="490"/>
            <p14:sldId id="491"/>
            <p14:sldId id="492"/>
            <p14:sldId id="493"/>
            <p14:sldId id="494"/>
            <p14:sldId id="495"/>
          </p14:sldIdLst>
        </p14:section>
        <p14:section name="Заключения" id="{5E637A54-2849-429C-96F8-F0AC0FADDA32}">
          <p14:sldIdLst>
            <p14:sldId id="464"/>
            <p14:sldId id="481"/>
            <p14:sldId id="496"/>
          </p14:sldIdLst>
        </p14:section>
      </p14:sectionLst>
    </p:ext>
    <p:ext uri="{EFAFB233-063F-42B5-8137-9DF3F51BA10A}">
      <p15:sldGuideLst xmlns:p15="http://schemas.microsoft.com/office/powerpoint/2012/main">
        <p15:guide id="1" orient="horz" pos="2160" userDrawn="1">
          <p15:clr>
            <a:srgbClr val="A4A3A4"/>
          </p15:clr>
        </p15:guide>
        <p15:guide id="5" pos="3839"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72A"/>
    <a:srgbClr val="FFF0D9"/>
    <a:srgbClr val="F0F5FA"/>
    <a:srgbClr val="1A8AFA"/>
    <a:srgbClr val="0097CC"/>
    <a:srgbClr val="FDFFFF"/>
    <a:srgbClr val="603A14"/>
    <a:srgbClr val="E85C0E"/>
    <a:srgbClr val="BAB398"/>
    <a:srgbClr val="ADA485"/>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10" autoAdjust="0"/>
    <p:restoredTop sz="94533" autoAdjust="0"/>
  </p:normalViewPr>
  <p:slideViewPr>
    <p:cSldViewPr>
      <p:cViewPr varScale="1">
        <p:scale>
          <a:sx n="82" d="100"/>
          <a:sy n="82" d="100"/>
        </p:scale>
        <p:origin x="576" y="67"/>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62" d="100"/>
          <a:sy n="62" d="100"/>
        </p:scale>
        <p:origin x="315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hyperlink" Target="https://softuni.foundation/" TargetMode="Externa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p:cNvSpPr>
            <a:spLocks noGrp="1"/>
          </p:cNvSpPr>
          <p:nvPr>
            <p:ph type="sldNum" sz="quarter" idx="3"/>
          </p:nvPr>
        </p:nvSpPr>
        <p:spPr>
          <a:xfrm>
            <a:off x="6165000" y="8748000"/>
            <a:ext cx="691412" cy="394412"/>
          </a:xfrm>
          <a:prstGeom prst="rect">
            <a:avLst/>
          </a:prstGeom>
        </p:spPr>
        <p:txBody>
          <a:bodyPr vert="horz" lIns="91440" tIns="45720" rIns="91440" bIns="45720" rtlCol="0" anchor="b"/>
          <a:lstStyle>
            <a:lvl1pPr algn="r">
              <a:defRPr sz="1200"/>
            </a:lvl1pPr>
          </a:lstStyle>
          <a:p>
            <a:fld id="{79429053-DC2A-4342-ADD4-2FD729D91E2C}" type="slidenum">
              <a:rPr sz="1000"/>
              <a:pPr/>
              <a:t>‹#›</a:t>
            </a:fld>
            <a:endParaRPr sz="1000" dirty="0"/>
          </a:p>
        </p:txBody>
      </p:sp>
      <p:sp>
        <p:nvSpPr>
          <p:cNvPr id="4" name="Footer Placeholder"/>
          <p:cNvSpPr>
            <a:spLocks noGrp="1"/>
          </p:cNvSpPr>
          <p:nvPr>
            <p:ph type="ftr" sz="quarter" idx="2"/>
          </p:nvPr>
        </p:nvSpPr>
        <p:spPr>
          <a:xfrm>
            <a:off x="0" y="8747999"/>
            <a:ext cx="6165000" cy="394413"/>
          </a:xfrm>
          <a:prstGeom prst="rect">
            <a:avLst/>
          </a:prstGeom>
        </p:spPr>
        <p:txBody>
          <a:bodyPr vert="horz" lIns="91440" tIns="45720" rIns="91440" bIns="45720" rtlCol="0" anchor="b"/>
          <a:lstStyle>
            <a:lvl1pPr algn="l">
              <a:defRPr sz="1200"/>
            </a:lvl1pPr>
          </a:lstStyle>
          <a:p>
            <a:r>
              <a:rPr lang="en-US" sz="1000" dirty="0"/>
              <a:t>Created by the </a:t>
            </a:r>
            <a:r>
              <a:rPr lang="en-US" sz="1000" b="1" dirty="0"/>
              <a:t>Software University Foundation</a:t>
            </a:r>
            <a:r>
              <a:rPr lang="en-US" sz="1000" dirty="0"/>
              <a:t> – </a:t>
            </a:r>
            <a:r>
              <a:rPr lang="en-US" sz="1000" u="sng" dirty="0">
                <a:hlinkClick r:id="rId2"/>
              </a:rPr>
              <a:t>https://softuni.foundation</a:t>
            </a:r>
            <a:endParaRPr lang="en-US" sz="1000" dirty="0"/>
          </a:p>
          <a:p>
            <a:r>
              <a:rPr lang="en-US" sz="1000" dirty="0"/>
              <a:t>This work is licensed under the </a:t>
            </a:r>
            <a:r>
              <a:rPr lang="en-US" sz="1000" u="sng" noProof="1">
                <a:hlinkClick r:id="rId3"/>
              </a:rPr>
              <a:t>Creative Commons Attribution-NonCommercial-ShareAlike</a:t>
            </a:r>
            <a:r>
              <a:rPr lang="en-US" sz="1000" noProof="1"/>
              <a:t> </a:t>
            </a:r>
            <a:r>
              <a:rPr lang="en-US" sz="1000" dirty="0"/>
              <a:t>license.</a:t>
            </a:r>
          </a:p>
        </p:txBody>
      </p:sp>
      <p:sp>
        <p:nvSpPr>
          <p:cNvPr id="3" name="Date Placeholder"/>
          <p:cNvSpPr>
            <a:spLocks noGrp="1"/>
          </p:cNvSpPr>
          <p:nvPr>
            <p:ph type="dt" sz="quarter" idx="1"/>
          </p:nvPr>
        </p:nvSpPr>
        <p:spPr>
          <a:xfrm>
            <a:off x="3884613" y="0"/>
            <a:ext cx="2971800" cy="252000"/>
          </a:xfrm>
          <a:prstGeom prst="rect">
            <a:avLst/>
          </a:prstGeom>
        </p:spPr>
        <p:txBody>
          <a:bodyPr vert="horz" lIns="91440" tIns="45720" rIns="91440" bIns="45720" rtlCol="0"/>
          <a:lstStyle>
            <a:lvl1pPr algn="r">
              <a:defRPr sz="1200"/>
            </a:lvl1pPr>
          </a:lstStyle>
          <a:p>
            <a:fld id="{FE5B4EDC-59C0-49C7-8ADA-5A781B329E02}" type="datetimeFigureOut">
              <a:rPr lang="en-US"/>
              <a:pPr/>
              <a:t>16-Dec-19</a:t>
            </a:fld>
            <a:endParaRPr dirty="0"/>
          </a:p>
        </p:txBody>
      </p:sp>
      <p:sp>
        <p:nvSpPr>
          <p:cNvPr id="2" name="Header Placeholder"/>
          <p:cNvSpPr>
            <a:spLocks noGrp="1"/>
          </p:cNvSpPr>
          <p:nvPr>
            <p:ph type="hdr" sz="quarter"/>
          </p:nvPr>
        </p:nvSpPr>
        <p:spPr>
          <a:xfrm>
            <a:off x="0" y="0"/>
            <a:ext cx="2971800" cy="252000"/>
          </a:xfrm>
          <a:prstGeom prst="rect">
            <a:avLst/>
          </a:prstGeom>
        </p:spPr>
        <p:txBody>
          <a:bodyPr vert="horz" lIns="91440" tIns="45720" rIns="91440" bIns="45720" rtlCol="0"/>
          <a:lstStyle>
            <a:lvl1pPr algn="l">
              <a:defRPr sz="1200"/>
            </a:lvl1pPr>
          </a:lstStyle>
          <a:p>
            <a:endParaRPr dirty="0"/>
          </a:p>
        </p:txBody>
      </p:sp>
    </p:spTree>
    <p:extLst>
      <p:ext uri="{BB962C8B-B14F-4D97-AF65-F5344CB8AC3E}">
        <p14:creationId xmlns:p14="http://schemas.microsoft.com/office/powerpoint/2010/main" val="423204575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hyperlink" Target="https://softuni.foundation/" TargetMode="External"/><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p:cNvSpPr>
            <a:spLocks noGrp="1"/>
          </p:cNvSpPr>
          <p:nvPr>
            <p:ph type="sldNum" sz="quarter" idx="5"/>
          </p:nvPr>
        </p:nvSpPr>
        <p:spPr>
          <a:xfrm>
            <a:off x="6308999" y="8747999"/>
            <a:ext cx="547413" cy="394413"/>
          </a:xfrm>
          <a:prstGeom prst="rect">
            <a:avLst/>
          </a:prstGeom>
        </p:spPr>
        <p:txBody>
          <a:bodyPr vert="horz" lIns="91440" tIns="45720" rIns="91440" bIns="45720" rtlCol="0" anchor="b"/>
          <a:lstStyle>
            <a:lvl1pPr algn="r">
              <a:defRPr sz="1000"/>
            </a:lvl1pPr>
          </a:lstStyle>
          <a:p>
            <a:fld id="{3EBA5BD7-F043-4D1B-AA17-CD412FC534DE}" type="slidenum">
              <a:rPr lang="en-US" smtClean="0"/>
              <a:pPr/>
              <a:t>‹#›</a:t>
            </a:fld>
            <a:endParaRPr lang="en-US" dirty="0"/>
          </a:p>
        </p:txBody>
      </p:sp>
      <p:sp>
        <p:nvSpPr>
          <p:cNvPr id="6" name="Footer Placeholde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2"/>
              </a:rPr>
              <a:t>https://softuni.foundation</a:t>
            </a:r>
            <a:endParaRPr lang="en-US" dirty="0"/>
          </a:p>
          <a:p>
            <a:r>
              <a:rPr lang="en-US" dirty="0"/>
              <a:t>This work is licensed under the </a:t>
            </a:r>
            <a:r>
              <a:rPr lang="en-US" u="sng" noProof="1">
                <a:hlinkClick r:id="rId3"/>
              </a:rPr>
              <a:t>Creative Commons Attribution-NonCommercial-ShareAlike</a:t>
            </a:r>
            <a:r>
              <a:rPr lang="en-US" noProof="1"/>
              <a:t> </a:t>
            </a:r>
            <a:r>
              <a:rPr lang="en-US" dirty="0"/>
              <a:t>license.</a:t>
            </a:r>
          </a:p>
        </p:txBody>
      </p:sp>
      <p:sp>
        <p:nvSpPr>
          <p:cNvPr id="5" name="Slide Notes Placeholder"/>
          <p:cNvSpPr>
            <a:spLocks noGrp="1"/>
          </p:cNvSpPr>
          <p:nvPr>
            <p:ph type="body" sz="quarter" idx="3"/>
          </p:nvPr>
        </p:nvSpPr>
        <p:spPr>
          <a:xfrm>
            <a:off x="381000" y="4343400"/>
            <a:ext cx="6096000" cy="411480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4" name="Slide Image Placeholde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dirty="0"/>
          </a:p>
        </p:txBody>
      </p:sp>
      <p:sp>
        <p:nvSpPr>
          <p:cNvPr id="3" name="Date Placeholder"/>
          <p:cNvSpPr>
            <a:spLocks noGrp="1"/>
          </p:cNvSpPr>
          <p:nvPr>
            <p:ph type="dt" idx="1"/>
          </p:nvPr>
        </p:nvSpPr>
        <p:spPr>
          <a:xfrm>
            <a:off x="3884613" y="0"/>
            <a:ext cx="2971800" cy="252000"/>
          </a:xfrm>
          <a:prstGeom prst="rect">
            <a:avLst/>
          </a:prstGeom>
        </p:spPr>
        <p:txBody>
          <a:bodyPr vert="horz" lIns="91440" tIns="45720" rIns="91440" bIns="45720" rtlCol="0"/>
          <a:lstStyle>
            <a:lvl1pPr algn="r">
              <a:defRPr sz="1000"/>
            </a:lvl1pPr>
          </a:lstStyle>
          <a:p>
            <a:fld id="{F2D8D46A-B586-417D-BFBD-8C8FE0AAF762}" type="datetimeFigureOut">
              <a:rPr lang="en-US" smtClean="0"/>
              <a:pPr/>
              <a:t>16-Dec-19</a:t>
            </a:fld>
            <a:endParaRPr lang="en-US" dirty="0"/>
          </a:p>
        </p:txBody>
      </p:sp>
      <p:sp>
        <p:nvSpPr>
          <p:cNvPr id="2" name="Header Placeholder"/>
          <p:cNvSpPr>
            <a:spLocks noGrp="1"/>
          </p:cNvSpPr>
          <p:nvPr>
            <p:ph type="hdr" sz="quarter"/>
          </p:nvPr>
        </p:nvSpPr>
        <p:spPr>
          <a:xfrm>
            <a:off x="0" y="0"/>
            <a:ext cx="2971800" cy="252000"/>
          </a:xfrm>
          <a:prstGeom prst="rect">
            <a:avLst/>
          </a:prstGeom>
        </p:spPr>
        <p:txBody>
          <a:bodyPr vert="horz" lIns="91440" tIns="45720" rIns="91440" bIns="45720" rtlCol="0"/>
          <a:lstStyle>
            <a:lvl1pPr algn="l">
              <a:defRPr sz="1000"/>
            </a:lvl1pPr>
          </a:lstStyle>
          <a:p>
            <a:endParaRPr lang="en-US" dirty="0"/>
          </a:p>
        </p:txBody>
      </p:sp>
    </p:spTree>
    <p:extLst>
      <p:ext uri="{BB962C8B-B14F-4D97-AF65-F5344CB8AC3E}">
        <p14:creationId xmlns:p14="http://schemas.microsoft.com/office/powerpoint/2010/main" val="276705785"/>
      </p:ext>
    </p:extLst>
  </p:cSld>
  <p:clrMap bg1="lt1" tx1="dk1" bg2="lt2" tx2="dk2" accent1="accent1" accent2="accent2" accent3="accent3" accent4="accent4" accent5="accent5" accent6="accent6" hlink="hlink" folHlink="folHlink"/>
  <p:hf hdr="0" dt="0"/>
  <p:notesStyle>
    <a:lvl1pPr marL="0" algn="l" defTabSz="1218987" rtl="0" eaLnBrk="1" latinLnBrk="0" hangingPunct="1">
      <a:defRPr sz="1600" kern="1200">
        <a:solidFill>
          <a:schemeClr val="tx1"/>
        </a:solidFill>
        <a:latin typeface="+mn-lt"/>
        <a:ea typeface="+mn-ea"/>
        <a:cs typeface="+mn-cs"/>
      </a:defRPr>
    </a:lvl1pPr>
    <a:lvl2pPr marL="177800" indent="0" algn="l" defTabSz="1218987" rtl="0" eaLnBrk="1" latinLnBrk="0" hangingPunct="1">
      <a:defRPr sz="1600" kern="1200">
        <a:solidFill>
          <a:schemeClr val="tx1"/>
        </a:solidFill>
        <a:latin typeface="+mn-lt"/>
        <a:ea typeface="+mn-ea"/>
        <a:cs typeface="+mn-cs"/>
      </a:defRPr>
    </a:lvl2pPr>
    <a:lvl3pPr marL="361950" indent="0" algn="l" defTabSz="1218987" rtl="0" eaLnBrk="1" latinLnBrk="0" hangingPunct="1">
      <a:defRPr sz="1600" kern="1200">
        <a:solidFill>
          <a:schemeClr val="tx1"/>
        </a:solidFill>
        <a:latin typeface="+mn-lt"/>
        <a:ea typeface="+mn-ea"/>
        <a:cs typeface="+mn-cs"/>
      </a:defRPr>
    </a:lvl3pPr>
    <a:lvl4pPr marL="539750" indent="0" algn="l" defTabSz="1218987" rtl="0" eaLnBrk="1" latinLnBrk="0" hangingPunct="1">
      <a:defRPr sz="1600" kern="1200">
        <a:solidFill>
          <a:schemeClr val="tx1"/>
        </a:solidFill>
        <a:latin typeface="+mn-lt"/>
        <a:ea typeface="+mn-ea"/>
        <a:cs typeface="+mn-cs"/>
      </a:defRPr>
    </a:lvl4pPr>
    <a:lvl5pPr marL="717550" indent="0"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1"/>
          </p:nvPr>
        </p:nvSpPr>
        <p:spPr/>
        <p:txBody>
          <a:bodyPr/>
          <a:lstStyle/>
          <a:p>
            <a:fld id="{3EBA5BD7-F043-4D1B-AA17-CD412FC534DE}" type="slidenum">
              <a:rPr lang="en-US" smtClean="0"/>
              <a:t>1</a:t>
            </a:fld>
            <a:endParaRPr lang="en-US" dirty="0"/>
          </a:p>
        </p:txBody>
      </p:sp>
      <p:sp>
        <p:nvSpPr>
          <p:cNvPr id="7" name="Footer Placeholder">
            <a:extLst>
              <a:ext uri="{FF2B5EF4-FFF2-40B4-BE49-F238E27FC236}">
                <a16:creationId xmlns:a16="http://schemas.microsoft.com/office/drawing/2014/main" id="{4EA19BEF-52F0-4843-A88C-5D246153286E}"/>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3000588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Rot="1" noChangeAspect="1" noChangeArrowheads="1" noTextEdit="1"/>
          </p:cNvSpPr>
          <p:nvPr>
            <p:ph type="sldImg"/>
          </p:nvPr>
        </p:nvSpPr>
        <p:spPr/>
      </p:sp>
      <p:sp>
        <p:nvSpPr>
          <p:cNvPr id="445443" name="Rectangle 3"/>
          <p:cNvSpPr>
            <a:spLocks noGrp="1" noChangeArrowheads="1"/>
          </p:cNvSpPr>
          <p:nvPr>
            <p:ph type="body" idx="1"/>
          </p:nvPr>
        </p:nvSpPr>
        <p:spPr/>
        <p:txBody>
          <a:bodyPr/>
          <a:lstStyle/>
          <a:p>
            <a:endParaRPr lang="bg-BG" dirty="0"/>
          </a:p>
        </p:txBody>
      </p:sp>
      <p:sp>
        <p:nvSpPr>
          <p:cNvPr id="4" name="Footer Placeholder">
            <a:extLst>
              <a:ext uri="{FF2B5EF4-FFF2-40B4-BE49-F238E27FC236}">
                <a16:creationId xmlns:a16="http://schemas.microsoft.com/office/drawing/2014/main" id="{625F0B40-A58A-480A-8BFA-24314D53D912}"/>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3879592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3EBA5BD7-F043-4D1B-AA17-CD412FC534DE}" type="slidenum">
              <a:rPr lang="en-US" smtClean="0"/>
              <a:pPr/>
              <a:t>4</a:t>
            </a:fld>
            <a:endParaRPr lang="en-US" dirty="0"/>
          </a:p>
        </p:txBody>
      </p:sp>
      <p:sp>
        <p:nvSpPr>
          <p:cNvPr id="6" name="Footer Placeholder">
            <a:extLst>
              <a:ext uri="{FF2B5EF4-FFF2-40B4-BE49-F238E27FC236}">
                <a16:creationId xmlns:a16="http://schemas.microsoft.com/office/drawing/2014/main" id="{02D5548A-4A1F-4885-B688-A5BF5214DE87}"/>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3807683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a:extLst>
              <a:ext uri="{FF2B5EF4-FFF2-40B4-BE49-F238E27FC236}">
                <a16:creationId xmlns:a16="http://schemas.microsoft.com/office/drawing/2014/main" id="{E4ED5FCA-1E80-4312-9E9E-E8B8FD9DD7FA}"/>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3606592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fld id="{3EBA5BD7-F043-4D1B-AA17-CD412FC534DE}" type="slidenum">
              <a:rPr lang="en-US" smtClean="0">
                <a:solidFill>
                  <a:prstClr val="black"/>
                </a:solidFill>
              </a:rPr>
              <a:t>16</a:t>
            </a:fld>
            <a:endParaRPr lang="en-US" dirty="0">
              <a:solidFill>
                <a:prstClr val="black"/>
              </a:solidFill>
            </a:endParaRPr>
          </a:p>
        </p:txBody>
      </p:sp>
      <p:sp>
        <p:nvSpPr>
          <p:cNvPr id="6" name="Footer Placeholder">
            <a:extLst>
              <a:ext uri="{FF2B5EF4-FFF2-40B4-BE49-F238E27FC236}">
                <a16:creationId xmlns:a16="http://schemas.microsoft.com/office/drawing/2014/main" id="{7D15E4B4-4FBD-4C3A-BA4F-C288024B4D37}"/>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3159036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fld id="{3EBA5BD7-F043-4D1B-AA17-CD412FC534DE}" type="slidenum">
              <a:rPr lang="en-US" smtClean="0"/>
              <a:t>17</a:t>
            </a:fld>
            <a:endParaRPr lang="en-US" dirty="0"/>
          </a:p>
        </p:txBody>
      </p:sp>
      <p:sp>
        <p:nvSpPr>
          <p:cNvPr id="6" name="Footer Placeholder">
            <a:extLst>
              <a:ext uri="{FF2B5EF4-FFF2-40B4-BE49-F238E27FC236}">
                <a16:creationId xmlns:a16="http://schemas.microsoft.com/office/drawing/2014/main" id="{753C9509-8793-483F-BC20-80BDAD66A0EB}"/>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14971152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hyperlink" Target="https://www.facebook.com/SoftwareUniversity" TargetMode="External"/><Relationship Id="rId3" Type="http://schemas.openxmlformats.org/officeDocument/2006/relationships/hyperlink" Target="http://softuni.bg/" TargetMode="External"/><Relationship Id="rId7" Type="http://schemas.openxmlformats.org/officeDocument/2006/relationships/hyperlink" Target="http://judge.softuni.bg/" TargetMode="External"/><Relationship Id="rId12"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hyperlink" Target="http://forum.softuni.bg/" TargetMode="External"/><Relationship Id="rId11" Type="http://schemas.openxmlformats.org/officeDocument/2006/relationships/hyperlink" Target="http://www.introprogramming.info/" TargetMode="External"/><Relationship Id="rId5" Type="http://schemas.openxmlformats.org/officeDocument/2006/relationships/hyperlink" Target="http://www.nakov.com/" TargetMode="External"/><Relationship Id="rId10" Type="http://schemas.openxmlformats.org/officeDocument/2006/relationships/hyperlink" Target="http://www.youtube.com/SoftwareUniversity" TargetMode="External"/><Relationship Id="rId4" Type="http://schemas.openxmlformats.org/officeDocument/2006/relationships/hyperlink" Target="http://softuni.org/" TargetMode="External"/><Relationship Id="rId9" Type="http://schemas.openxmlformats.org/officeDocument/2006/relationships/hyperlink" Target="https://twitter.com/softunibg"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p:bg bwMode="grayWhite">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 name="Company Web Site Placeholder"/>
          <p:cNvSpPr>
            <a:spLocks noGrp="1"/>
          </p:cNvSpPr>
          <p:nvPr>
            <p:ph type="body" sz="quarter" idx="18" hasCustomPrompt="1"/>
          </p:nvPr>
        </p:nvSpPr>
        <p:spPr bwMode="auto">
          <a:xfrm>
            <a:off x="760412" y="5735767"/>
            <a:ext cx="3187613" cy="331235"/>
          </a:xfrm>
          <a:prstGeom prst="rect">
            <a:avLst/>
          </a:prstGeom>
          <a:noFill/>
          <a:effectLst/>
        </p:spPr>
        <p:txBody>
          <a:bodyPr wrap="square" lIns="36000" tIns="36000" rIns="36000" bIns="36000" rtlCol="0" anchor="ctr" anchorCtr="0">
            <a:spAutoFit/>
          </a:bodyPr>
          <a:lstStyle>
            <a:lvl1pPr marL="0" indent="0" algn="l" rtl="0" fontAlgn="base">
              <a:spcBef>
                <a:spcPct val="0"/>
              </a:spcBef>
              <a:spcAft>
                <a:spcPct val="0"/>
              </a:spcAft>
              <a:buNone/>
              <a:defRPr lang="en-US" sz="1600" b="1" kern="1200" dirty="0" smtClean="0">
                <a:solidFill>
                  <a:srgbClr val="F27A44"/>
                </a:solidFill>
                <a:effectLst/>
                <a:latin typeface="+mn-lt"/>
                <a:ea typeface="+mn-ea"/>
                <a:cs typeface="+mn-cs"/>
              </a:defRPr>
            </a:lvl1pPr>
          </a:lstStyle>
          <a:p>
            <a:pPr lvl="0"/>
            <a:r>
              <a:rPr lang="en-US" dirty="0"/>
              <a:t>Company Web Site</a:t>
            </a:r>
          </a:p>
        </p:txBody>
      </p:sp>
      <p:sp>
        <p:nvSpPr>
          <p:cNvPr id="34" name="Company Name Placeholder"/>
          <p:cNvSpPr>
            <a:spLocks noGrp="1"/>
          </p:cNvSpPr>
          <p:nvPr>
            <p:ph type="body" sz="quarter" idx="17" hasCustomPrompt="1"/>
          </p:nvPr>
        </p:nvSpPr>
        <p:spPr bwMode="auto">
          <a:xfrm>
            <a:off x="760412" y="5394605"/>
            <a:ext cx="3187613" cy="363552"/>
          </a:xfrm>
          <a:prstGeom prst="rect">
            <a:avLst/>
          </a:prstGeom>
          <a:noFill/>
          <a:effectLst/>
        </p:spPr>
        <p:txBody>
          <a:bodyPr wrap="square" lIns="36000" tIns="36000" rIns="36000" bIns="36000" rtlCol="0" anchor="ctr" anchorCtr="0">
            <a:spAutoFit/>
          </a:bodyPr>
          <a:lstStyle>
            <a:lvl1pPr marL="0" indent="0" algn="l" rtl="0" fontAlgn="base">
              <a:spcBef>
                <a:spcPct val="0"/>
              </a:spcBef>
              <a:spcAft>
                <a:spcPct val="0"/>
              </a:spcAft>
              <a:buNone/>
              <a:defRPr lang="en-US" sz="1800" b="1" kern="1200" dirty="0" smtClean="0">
                <a:solidFill>
                  <a:srgbClr val="F27A44"/>
                </a:solidFill>
                <a:effectLst/>
                <a:latin typeface="+mn-lt"/>
                <a:ea typeface="+mn-ea"/>
                <a:cs typeface="+mn-cs"/>
              </a:defRPr>
            </a:lvl1pPr>
          </a:lstStyle>
          <a:p>
            <a:pPr lvl="0"/>
            <a:r>
              <a:rPr lang="en-US" dirty="0"/>
              <a:t>Company Name</a:t>
            </a:r>
          </a:p>
        </p:txBody>
      </p:sp>
      <p:sp>
        <p:nvSpPr>
          <p:cNvPr id="33" name="Author Web Site Placeholder"/>
          <p:cNvSpPr>
            <a:spLocks noGrp="1"/>
          </p:cNvSpPr>
          <p:nvPr>
            <p:ph type="body" sz="quarter" idx="14" hasCustomPrompt="1"/>
          </p:nvPr>
        </p:nvSpPr>
        <p:spPr bwMode="auto">
          <a:xfrm>
            <a:off x="760412" y="5024988"/>
            <a:ext cx="3187613" cy="369235"/>
          </a:xfrm>
          <a:prstGeom prst="rect">
            <a:avLst/>
          </a:prstGeom>
          <a:noFill/>
          <a:effectLst/>
        </p:spPr>
        <p:txBody>
          <a:bodyPr wrap="square" lIns="36000" tIns="36000" rIns="36000" bIns="36000" rtlCol="0" anchor="ctr" anchorCtr="0">
            <a:spAutoFit/>
          </a:bodyPr>
          <a:lstStyle>
            <a:lvl1pPr marL="0" indent="0" algn="l" rtl="0" fontAlgn="base">
              <a:spcBef>
                <a:spcPct val="0"/>
              </a:spcBef>
              <a:spcAft>
                <a:spcPct val="0"/>
              </a:spcAft>
              <a:buNone/>
              <a:defRPr lang="en-US" sz="2000" b="1" kern="1200" dirty="0" smtClean="0">
                <a:solidFill>
                  <a:schemeClr val="accent1">
                    <a:lumMod val="40000"/>
                    <a:lumOff val="60000"/>
                  </a:schemeClr>
                </a:solidFill>
                <a:effectLst/>
                <a:latin typeface="+mn-lt"/>
                <a:ea typeface="+mn-ea"/>
                <a:cs typeface="+mn-cs"/>
              </a:defRPr>
            </a:lvl1pPr>
          </a:lstStyle>
          <a:p>
            <a:pPr lvl="0"/>
            <a:r>
              <a:rPr lang="en-US" dirty="0"/>
              <a:t>Web Site</a:t>
            </a:r>
          </a:p>
        </p:txBody>
      </p:sp>
      <p:sp>
        <p:nvSpPr>
          <p:cNvPr id="32" name="Author Position Placeholder"/>
          <p:cNvSpPr>
            <a:spLocks noGrp="1"/>
          </p:cNvSpPr>
          <p:nvPr>
            <p:ph type="body" sz="quarter" idx="13" hasCustomPrompt="1"/>
          </p:nvPr>
        </p:nvSpPr>
        <p:spPr bwMode="auto">
          <a:xfrm>
            <a:off x="760413" y="4668556"/>
            <a:ext cx="3187614" cy="375194"/>
          </a:xfrm>
          <a:prstGeom prst="rect">
            <a:avLst/>
          </a:prstGeom>
          <a:noFill/>
          <a:effectLst/>
        </p:spPr>
        <p:txBody>
          <a:bodyPr wrap="square" lIns="36000" tIns="36000" rIns="36000" bIns="36000" rtlCol="0" anchor="ctr" anchorCtr="0">
            <a:spAutoFit/>
          </a:bodyPr>
          <a:lstStyle>
            <a:lvl1pPr marL="0" indent="0" algn="l" rtl="0" fontAlgn="base">
              <a:spcBef>
                <a:spcPct val="0"/>
              </a:spcBef>
              <a:spcAft>
                <a:spcPct val="0"/>
              </a:spcAft>
              <a:buNone/>
              <a:defRPr lang="en-US" sz="2300" b="1" kern="1200" dirty="0" smtClean="0">
                <a:solidFill>
                  <a:srgbClr val="F4B36C"/>
                </a:solidFill>
                <a:effectLst/>
                <a:latin typeface="+mn-lt"/>
                <a:ea typeface="+mn-ea"/>
                <a:cs typeface="+mn-cs"/>
              </a:defRPr>
            </a:lvl1pPr>
          </a:lstStyle>
          <a:p>
            <a:pPr lvl="0"/>
            <a:r>
              <a:rPr lang="en-US" dirty="0"/>
              <a:t>Position</a:t>
            </a:r>
          </a:p>
        </p:txBody>
      </p:sp>
      <p:sp>
        <p:nvSpPr>
          <p:cNvPr id="25" name="Author Name Placeholder"/>
          <p:cNvSpPr>
            <a:spLocks noGrp="1"/>
          </p:cNvSpPr>
          <p:nvPr>
            <p:ph type="body" sz="quarter" idx="10" hasCustomPrompt="1"/>
          </p:nvPr>
        </p:nvSpPr>
        <p:spPr bwMode="auto">
          <a:xfrm>
            <a:off x="760412" y="4176826"/>
            <a:ext cx="3187613" cy="499649"/>
          </a:xfrm>
          <a:prstGeom prst="rect">
            <a:avLst/>
          </a:prstGeom>
          <a:noFill/>
          <a:effectLst/>
        </p:spPr>
        <p:txBody>
          <a:bodyPr wrap="square" lIns="36000" tIns="36000" rIns="36000" bIns="36000" rtlCol="0" anchor="b" anchorCtr="0">
            <a:spAutoFit/>
          </a:bodyPr>
          <a:lstStyle>
            <a:lvl1pPr marL="0" indent="0" algn="l" rtl="0" fontAlgn="base">
              <a:spcBef>
                <a:spcPct val="0"/>
              </a:spcBef>
              <a:spcAft>
                <a:spcPct val="0"/>
              </a:spcAft>
              <a:buNone/>
              <a:defRPr lang="en-US" sz="2800" b="1" kern="1200" baseline="0" dirty="0" smtClean="0">
                <a:solidFill>
                  <a:srgbClr val="EE792A"/>
                </a:solidFill>
                <a:effectLst/>
                <a:latin typeface="+mn-lt"/>
                <a:ea typeface="+mn-ea"/>
                <a:cs typeface="+mn-cs"/>
              </a:defRPr>
            </a:lvl1pPr>
          </a:lstStyle>
          <a:p>
            <a:pPr lvl="0"/>
            <a:r>
              <a:rPr lang="en-US" dirty="0"/>
              <a:t>Author Name</a:t>
            </a:r>
          </a:p>
        </p:txBody>
      </p:sp>
      <p:sp>
        <p:nvSpPr>
          <p:cNvPr id="31" name="Slide Picture Placeholder"/>
          <p:cNvSpPr>
            <a:spLocks noGrp="1"/>
          </p:cNvSpPr>
          <p:nvPr>
            <p:ph type="pic" sz="quarter" idx="16" hasCustomPrompt="1"/>
          </p:nvPr>
        </p:nvSpPr>
        <p:spPr>
          <a:xfrm>
            <a:off x="4366413" y="4191000"/>
            <a:ext cx="7382341" cy="1905000"/>
          </a:xfrm>
          <a:prstGeom prst="rect">
            <a:avLst/>
          </a:prstGeom>
        </p:spPr>
        <p:txBody>
          <a:bodyPr lIns="108000" tIns="36000" rIns="108000" bIns="36000"/>
          <a:lstStyle>
            <a:lvl1pPr marL="0" indent="0">
              <a:buNone/>
              <a:defRPr/>
            </a:lvl1pPr>
          </a:lstStyle>
          <a:p>
            <a:r>
              <a:rPr lang="en-US" dirty="0"/>
              <a:t>Insert a Picture Here</a:t>
            </a:r>
          </a:p>
        </p:txBody>
      </p:sp>
      <p:sp>
        <p:nvSpPr>
          <p:cNvPr id="3" name="Presentation Subtitle"/>
          <p:cNvSpPr>
            <a:spLocks noGrp="1"/>
          </p:cNvSpPr>
          <p:nvPr>
            <p:ph type="subTitle" idx="1" hasCustomPrompt="1"/>
          </p:nvPr>
        </p:nvSpPr>
        <p:spPr>
          <a:xfrm>
            <a:off x="4366413" y="2346299"/>
            <a:ext cx="7382341" cy="1752600"/>
          </a:xfrm>
        </p:spPr>
        <p:txBody>
          <a:bodyPr lIns="0" tIns="0" rIns="0" bIns="0">
            <a:normAutofit/>
          </a:bodyPr>
          <a:lstStyle>
            <a:lvl1pPr marL="0" indent="0" algn="r">
              <a:spcBef>
                <a:spcPts val="0"/>
              </a:spcBef>
              <a:buNone/>
              <a:defRPr sz="4000" cap="none" spc="200" baseline="0">
                <a:solidFill>
                  <a:schemeClr val="accent1"/>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165" indent="0" algn="ctr">
              <a:buNone/>
              <a:defRPr>
                <a:solidFill>
                  <a:schemeClr val="tx1">
                    <a:tint val="75000"/>
                  </a:schemeClr>
                </a:solidFill>
              </a:defRPr>
            </a:lvl4pPr>
            <a:lvl5pPr marL="2437765" indent="0" algn="ctr">
              <a:buNone/>
              <a:defRPr>
                <a:solidFill>
                  <a:schemeClr val="tx1">
                    <a:tint val="75000"/>
                  </a:schemeClr>
                </a:solidFill>
              </a:defRPr>
            </a:lvl5pPr>
            <a:lvl6pPr marL="3047365" indent="0" algn="ctr">
              <a:buNone/>
              <a:defRPr>
                <a:solidFill>
                  <a:schemeClr val="tx1">
                    <a:tint val="75000"/>
                  </a:schemeClr>
                </a:solidFill>
              </a:defRPr>
            </a:lvl6pPr>
            <a:lvl7pPr marL="3656965" indent="0" algn="ctr">
              <a:buNone/>
              <a:defRPr>
                <a:solidFill>
                  <a:schemeClr val="tx1">
                    <a:tint val="75000"/>
                  </a:schemeClr>
                </a:solidFill>
              </a:defRPr>
            </a:lvl7pPr>
            <a:lvl8pPr marL="4266565" indent="0" algn="ctr">
              <a:buNone/>
              <a:defRPr>
                <a:solidFill>
                  <a:schemeClr val="tx1">
                    <a:tint val="75000"/>
                  </a:schemeClr>
                </a:solidFill>
              </a:defRPr>
            </a:lvl8pPr>
            <a:lvl9pPr marL="4876165" indent="0" algn="ctr">
              <a:buNone/>
              <a:defRPr>
                <a:solidFill>
                  <a:schemeClr val="tx1">
                    <a:tint val="75000"/>
                  </a:schemeClr>
                </a:solidFill>
              </a:defRPr>
            </a:lvl9pPr>
          </a:lstStyle>
          <a:p>
            <a:r>
              <a:rPr lang="en-US" dirty="0"/>
              <a:t>Presentation Subtitle</a:t>
            </a:r>
            <a:endParaRPr dirty="0"/>
          </a:p>
        </p:txBody>
      </p:sp>
      <p:sp>
        <p:nvSpPr>
          <p:cNvPr id="2" name="Presentation Title"/>
          <p:cNvSpPr>
            <a:spLocks noGrp="1"/>
          </p:cNvSpPr>
          <p:nvPr>
            <p:ph type="ctrTitle" hasCustomPrompt="1"/>
          </p:nvPr>
        </p:nvSpPr>
        <p:spPr>
          <a:xfrm>
            <a:off x="4366413" y="314301"/>
            <a:ext cx="7382341" cy="2000251"/>
          </a:xfrm>
        </p:spPr>
        <p:txBody>
          <a:bodyPr lIns="0" tIns="0" rIns="0" bIns="0">
            <a:normAutofit/>
          </a:bodyPr>
          <a:lstStyle>
            <a:lvl1pPr algn="r">
              <a:defRPr sz="5400">
                <a:solidFill>
                  <a:srgbClr val="F6D18E"/>
                </a:solidFill>
              </a:defRPr>
            </a:lvl1pPr>
          </a:lstStyle>
          <a:p>
            <a:r>
              <a:rPr lang="en-US" dirty="0"/>
              <a:t>Presentation Title</a:t>
            </a:r>
            <a:endParaRPr dirty="0"/>
          </a:p>
        </p:txBody>
      </p:sp>
    </p:spTree>
    <p:extLst>
      <p:ext uri="{BB962C8B-B14F-4D97-AF65-F5344CB8AC3E}">
        <p14:creationId xmlns:p14="http://schemas.microsoft.com/office/powerpoint/2010/main" val="3685849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Slide Number Placeholde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a:t>
            </a:fld>
            <a:endParaRPr lang="en-US" dirty="0">
              <a:solidFill>
                <a:prstClr val="white">
                  <a:tint val="75000"/>
                </a:prstClr>
              </a:solidFill>
            </a:endParaRPr>
          </a:p>
        </p:txBody>
      </p:sp>
      <p:sp>
        <p:nvSpPr>
          <p:cNvPr id="22" name="Slide Content Placeholder"/>
          <p:cNvSpPr>
            <a:spLocks noGrp="1"/>
          </p:cNvSpPr>
          <p:nvPr>
            <p:ph idx="1" hasCustomPrompt="1"/>
          </p:nvPr>
        </p:nvSpPr>
        <p:spPr>
          <a:xfrm>
            <a:off x="190413" y="1151121"/>
            <a:ext cx="11804822" cy="5570355"/>
          </a:xfrm>
        </p:spPr>
        <p:txBody>
          <a:bodyPr/>
          <a:lstStyle>
            <a:lvl1pPr>
              <a:defRPr sz="3400"/>
            </a:lvl1pPr>
            <a:lvl2pPr>
              <a:defRPr sz="3200"/>
            </a:lvl2pPr>
            <a:lvl3pPr>
              <a:defRPr sz="3000"/>
            </a:lvl3pPr>
            <a:lvl4pPr>
              <a:defRPr sz="2800"/>
            </a:lvl4pPr>
            <a:lvl5pPr>
              <a:defRPr sz="2600"/>
            </a:lvl5pPr>
            <a:lvl6pPr>
              <a:defRPr/>
            </a:lvl6pPr>
            <a:lvl7pPr>
              <a:defRPr/>
            </a:lvl7pPr>
            <a:lvl8pPr>
              <a:defRPr/>
            </a:lvl8pPr>
            <a:lvl9pPr>
              <a:defRPr/>
            </a:lvl9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2" name="Slide Title"/>
          <p:cNvSpPr>
            <a:spLocks noGrp="1"/>
          </p:cNvSpPr>
          <p:nvPr>
            <p:ph type="title" hasCustomPrompt="1"/>
          </p:nvPr>
        </p:nvSpPr>
        <p:spPr>
          <a:xfrm>
            <a:off x="188815" y="40341"/>
            <a:ext cx="11804822" cy="1110780"/>
          </a:xfrm>
        </p:spPr>
        <p:txBody>
          <a:bodyPr/>
          <a:lstStyle>
            <a:lvl1pPr>
              <a:defRPr>
                <a:solidFill>
                  <a:srgbClr val="F3BE60"/>
                </a:solidFill>
                <a:effectLst/>
              </a:defRPr>
            </a:lvl1pPr>
          </a:lstStyle>
          <a:p>
            <a:r>
              <a:rPr lang="en-US" dirty="0"/>
              <a:t>Slide Title</a:t>
            </a:r>
            <a:endParaRPr dirty="0"/>
          </a:p>
        </p:txBody>
      </p:sp>
    </p:spTree>
    <p:extLst>
      <p:ext uri="{BB962C8B-B14F-4D97-AF65-F5344CB8AC3E}">
        <p14:creationId xmlns:p14="http://schemas.microsoft.com/office/powerpoint/2010/main" val="3479958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Subtitle"/>
          <p:cNvSpPr>
            <a:spLocks noGrp="1"/>
          </p:cNvSpPr>
          <p:nvPr>
            <p:ph type="body" idx="1" hasCustomPrompt="1"/>
          </p:nvPr>
        </p:nvSpPr>
        <p:spPr>
          <a:xfrm>
            <a:off x="912812" y="5754968"/>
            <a:ext cx="10363200" cy="719034"/>
          </a:xfrm>
        </p:spPr>
        <p:txBody>
          <a:bodyPr wrap="square" lIns="36000" tIns="36000" rIns="36000" bIns="36000" anchor="t">
            <a:spAutoFit/>
          </a:bodyPr>
          <a:lstStyle>
            <a:lvl1pPr marL="0" indent="0" algn="ctr">
              <a:spcBef>
                <a:spcPts val="0"/>
              </a:spcBef>
              <a:buNone/>
              <a:defRPr sz="4000" cap="none" spc="200" baseline="0">
                <a:solidFill>
                  <a:schemeClr val="accent1"/>
                </a:solidFill>
              </a:defRPr>
            </a:lvl1pPr>
            <a:lvl2pPr marL="609600" indent="0">
              <a:buNone/>
              <a:defRPr sz="2400">
                <a:solidFill>
                  <a:schemeClr val="tx1">
                    <a:tint val="75000"/>
                  </a:schemeClr>
                </a:solidFill>
              </a:defRPr>
            </a:lvl2pPr>
            <a:lvl3pPr marL="1219200" indent="0">
              <a:buNone/>
              <a:defRPr sz="2100">
                <a:solidFill>
                  <a:schemeClr val="tx1">
                    <a:tint val="75000"/>
                  </a:schemeClr>
                </a:solidFill>
              </a:defRPr>
            </a:lvl3pPr>
            <a:lvl4pPr marL="1828165" indent="0">
              <a:buNone/>
              <a:defRPr sz="1900">
                <a:solidFill>
                  <a:schemeClr val="tx1">
                    <a:tint val="75000"/>
                  </a:schemeClr>
                </a:solidFill>
              </a:defRPr>
            </a:lvl4pPr>
            <a:lvl5pPr marL="2437765" indent="0">
              <a:buNone/>
              <a:defRPr sz="1900">
                <a:solidFill>
                  <a:schemeClr val="tx1">
                    <a:tint val="75000"/>
                  </a:schemeClr>
                </a:solidFill>
              </a:defRPr>
            </a:lvl5pPr>
            <a:lvl6pPr marL="3047365" indent="0">
              <a:buNone/>
              <a:defRPr sz="1900">
                <a:solidFill>
                  <a:schemeClr val="tx1">
                    <a:tint val="75000"/>
                  </a:schemeClr>
                </a:solidFill>
              </a:defRPr>
            </a:lvl6pPr>
            <a:lvl7pPr marL="3656965" indent="0">
              <a:buNone/>
              <a:defRPr sz="1900">
                <a:solidFill>
                  <a:schemeClr val="tx1">
                    <a:tint val="75000"/>
                  </a:schemeClr>
                </a:solidFill>
              </a:defRPr>
            </a:lvl7pPr>
            <a:lvl8pPr marL="4266565" indent="0">
              <a:buNone/>
              <a:defRPr sz="1900">
                <a:solidFill>
                  <a:schemeClr val="tx1">
                    <a:tint val="75000"/>
                  </a:schemeClr>
                </a:solidFill>
              </a:defRPr>
            </a:lvl8pPr>
            <a:lvl9pPr marL="4876165" indent="0">
              <a:buNone/>
              <a:defRPr sz="1900">
                <a:solidFill>
                  <a:schemeClr val="tx1">
                    <a:tint val="75000"/>
                  </a:schemeClr>
                </a:solidFill>
              </a:defRPr>
            </a:lvl9pPr>
          </a:lstStyle>
          <a:p>
            <a:pPr lvl="0"/>
            <a:r>
              <a:rPr lang="en-US" dirty="0"/>
              <a:t>Click to Edit Section Subtitle</a:t>
            </a:r>
          </a:p>
        </p:txBody>
      </p:sp>
      <p:sp>
        <p:nvSpPr>
          <p:cNvPr id="2" name="Slide Title"/>
          <p:cNvSpPr>
            <a:spLocks noGrp="1"/>
          </p:cNvSpPr>
          <p:nvPr>
            <p:ph type="title" hasCustomPrompt="1"/>
          </p:nvPr>
        </p:nvSpPr>
        <p:spPr>
          <a:xfrm>
            <a:off x="912812" y="4953000"/>
            <a:ext cx="10363200" cy="820600"/>
          </a:xfrm>
        </p:spPr>
        <p:txBody>
          <a:bodyPr wrap="square" lIns="36000" tIns="36000" rIns="36000" bIns="36000" anchor="b">
            <a:spAutoFit/>
          </a:bodyPr>
          <a:lstStyle>
            <a:lvl1pPr algn="ctr">
              <a:defRPr sz="5400" b="1" cap="none" baseline="0"/>
            </a:lvl1pPr>
          </a:lstStyle>
          <a:p>
            <a:r>
              <a:rPr lang="en-US" dirty="0"/>
              <a:t>Click to Edit Section Title</a:t>
            </a:r>
            <a:endParaRPr dirty="0"/>
          </a:p>
        </p:txBody>
      </p:sp>
    </p:spTree>
    <p:extLst>
      <p:ext uri="{BB962C8B-B14F-4D97-AF65-F5344CB8AC3E}">
        <p14:creationId xmlns:p14="http://schemas.microsoft.com/office/powerpoint/2010/main" val="2315740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1978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estions Slide">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9" name="Text Placeholder 29"/>
          <p:cNvSpPr>
            <a:spLocks noGrp="1"/>
          </p:cNvSpPr>
          <p:nvPr>
            <p:ph type="body" sz="quarter" idx="10" hasCustomPrompt="1"/>
          </p:nvPr>
        </p:nvSpPr>
        <p:spPr>
          <a:xfrm>
            <a:off x="1529384" y="6400802"/>
            <a:ext cx="10482604" cy="363552"/>
          </a:xfrm>
          <a:prstGeom prst="rect">
            <a:avLst/>
          </a:prstGeom>
        </p:spPr>
        <p:txBody>
          <a:bodyPr wrap="square" lIns="36000" rIns="36000">
            <a:spAutoFit/>
          </a:bodyPr>
          <a:lstStyle>
            <a:lvl1pPr marL="0" indent="0" algn="r">
              <a:buNone/>
              <a:defRPr sz="1800">
                <a:latin typeface="+mn-lt"/>
              </a:defRPr>
            </a:lvl1pPr>
          </a:lstStyle>
          <a:p>
            <a:pPr lvl="0"/>
            <a:r>
              <a:rPr lang="en-US" dirty="0"/>
              <a:t>Course Web Site</a:t>
            </a:r>
          </a:p>
        </p:txBody>
      </p:sp>
      <p:sp>
        <p:nvSpPr>
          <p:cNvPr id="50" name="Title 1"/>
          <p:cNvSpPr>
            <a:spLocks noGrp="1"/>
          </p:cNvSpPr>
          <p:nvPr>
            <p:ph type="title" hasCustomPrompt="1"/>
          </p:nvPr>
        </p:nvSpPr>
        <p:spPr>
          <a:xfrm>
            <a:off x="188815" y="40341"/>
            <a:ext cx="11823173" cy="1110780"/>
          </a:xfrm>
        </p:spPr>
        <p:txBody>
          <a:bodyPr/>
          <a:lstStyle>
            <a:lvl1pPr>
              <a:defRPr>
                <a:solidFill>
                  <a:srgbClr val="F3BE60"/>
                </a:solidFill>
                <a:effectLst/>
              </a:defRPr>
            </a:lvl1pPr>
          </a:lstStyle>
          <a:p>
            <a:r>
              <a:rPr lang="en-US" dirty="0"/>
              <a:t>Presentation Title</a:t>
            </a:r>
            <a:endParaRPr dirty="0"/>
          </a:p>
        </p:txBody>
      </p:sp>
      <p:sp>
        <p:nvSpPr>
          <p:cNvPr id="2" name="TextBox 1">
            <a:hlinkClick r:id="rId3" tooltip="Software University - Quality Education, Profession and Job for Software Engineers"/>
          </p:cNvPr>
          <p:cNvSpPr txBox="1"/>
          <p:nvPr userDrawn="1"/>
        </p:nvSpPr>
        <p:spPr>
          <a:xfrm rot="322982">
            <a:off x="10066442" y="2253546"/>
            <a:ext cx="303288" cy="400110"/>
          </a:xfrm>
          <a:prstGeom prst="rect">
            <a:avLst/>
          </a:prstGeom>
          <a:noFill/>
        </p:spPr>
        <p:txBody>
          <a:bodyPr wrap="none" rtlCol="0">
            <a:spAutoFit/>
          </a:bodyPr>
          <a:lstStyle/>
          <a:p>
            <a:r>
              <a:rPr lang="en-US" sz="2000" b="1" dirty="0">
                <a:solidFill>
                  <a:srgbClr val="603A14"/>
                </a:solidFill>
              </a:rPr>
              <a:t>?</a:t>
            </a:r>
          </a:p>
        </p:txBody>
      </p:sp>
      <p:sp>
        <p:nvSpPr>
          <p:cNvPr id="27" name="TextBox 26">
            <a:hlinkClick r:id="rId4" tooltip="Software University Foundaton"/>
          </p:cNvPr>
          <p:cNvSpPr txBox="1"/>
          <p:nvPr userDrawn="1"/>
        </p:nvSpPr>
        <p:spPr>
          <a:xfrm rot="20630519">
            <a:off x="7568290" y="4341197"/>
            <a:ext cx="303288" cy="400110"/>
          </a:xfrm>
          <a:prstGeom prst="rect">
            <a:avLst/>
          </a:prstGeom>
          <a:noFill/>
        </p:spPr>
        <p:txBody>
          <a:bodyPr wrap="none" rtlCol="0">
            <a:spAutoFit/>
          </a:bodyPr>
          <a:lstStyle/>
          <a:p>
            <a:r>
              <a:rPr lang="en-US" sz="2000" b="1" dirty="0">
                <a:solidFill>
                  <a:srgbClr val="603A14"/>
                </a:solidFill>
              </a:rPr>
              <a:t>?</a:t>
            </a:r>
          </a:p>
        </p:txBody>
      </p:sp>
      <p:sp>
        <p:nvSpPr>
          <p:cNvPr id="51" name="TextBox 50">
            <a:hlinkClick r:id="rId5" tooltip="Svetlin Nakov - Programming and Education for Developers"/>
          </p:cNvPr>
          <p:cNvSpPr txBox="1"/>
          <p:nvPr userDrawn="1"/>
        </p:nvSpPr>
        <p:spPr>
          <a:xfrm>
            <a:off x="11500162" y="4679637"/>
            <a:ext cx="255198" cy="276999"/>
          </a:xfrm>
          <a:prstGeom prst="rect">
            <a:avLst/>
          </a:prstGeom>
          <a:noFill/>
        </p:spPr>
        <p:txBody>
          <a:bodyPr wrap="none" rtlCol="0">
            <a:spAutoFit/>
          </a:bodyPr>
          <a:lstStyle/>
          <a:p>
            <a:r>
              <a:rPr lang="en-US" sz="1200" dirty="0">
                <a:solidFill>
                  <a:srgbClr val="603A14"/>
                </a:solidFill>
              </a:rPr>
              <a:t>?</a:t>
            </a:r>
          </a:p>
        </p:txBody>
      </p:sp>
      <p:sp>
        <p:nvSpPr>
          <p:cNvPr id="52" name="TextBox 51">
            <a:hlinkClick r:id="rId6" tooltip="Software University - Discussion Forum"/>
          </p:cNvPr>
          <p:cNvSpPr txBox="1"/>
          <p:nvPr userDrawn="1"/>
        </p:nvSpPr>
        <p:spPr>
          <a:xfrm rot="20971262">
            <a:off x="6094412" y="6109081"/>
            <a:ext cx="268022" cy="307777"/>
          </a:xfrm>
          <a:prstGeom prst="rect">
            <a:avLst/>
          </a:prstGeom>
          <a:noFill/>
        </p:spPr>
        <p:txBody>
          <a:bodyPr wrap="none" rtlCol="0">
            <a:spAutoFit/>
          </a:bodyPr>
          <a:lstStyle/>
          <a:p>
            <a:r>
              <a:rPr lang="en-US" sz="1400" dirty="0">
                <a:solidFill>
                  <a:srgbClr val="603A14"/>
                </a:solidFill>
              </a:rPr>
              <a:t>?</a:t>
            </a:r>
          </a:p>
        </p:txBody>
      </p:sp>
      <p:sp>
        <p:nvSpPr>
          <p:cNvPr id="53" name="TextBox 52">
            <a:hlinkClick r:id="rId7" tooltip="Software University - Online Judge System"/>
          </p:cNvPr>
          <p:cNvSpPr txBox="1"/>
          <p:nvPr userDrawn="1"/>
        </p:nvSpPr>
        <p:spPr>
          <a:xfrm rot="569019">
            <a:off x="9155998" y="4032736"/>
            <a:ext cx="292068" cy="369332"/>
          </a:xfrm>
          <a:prstGeom prst="rect">
            <a:avLst/>
          </a:prstGeom>
          <a:noFill/>
        </p:spPr>
        <p:txBody>
          <a:bodyPr wrap="none" rtlCol="0">
            <a:spAutoFit/>
          </a:bodyPr>
          <a:lstStyle/>
          <a:p>
            <a:r>
              <a:rPr lang="en-US" sz="1800" b="1" dirty="0">
                <a:solidFill>
                  <a:srgbClr val="603A14"/>
                </a:solidFill>
              </a:rPr>
              <a:t>?</a:t>
            </a:r>
          </a:p>
        </p:txBody>
      </p:sp>
      <p:sp>
        <p:nvSpPr>
          <p:cNvPr id="54" name="TextBox 53">
            <a:hlinkClick r:id="rId8" tooltip="Software University @ Facebook"/>
          </p:cNvPr>
          <p:cNvSpPr txBox="1"/>
          <p:nvPr userDrawn="1"/>
        </p:nvSpPr>
        <p:spPr>
          <a:xfrm rot="219682">
            <a:off x="7047355" y="2560119"/>
            <a:ext cx="327334" cy="461665"/>
          </a:xfrm>
          <a:prstGeom prst="rect">
            <a:avLst/>
          </a:prstGeom>
          <a:noFill/>
        </p:spPr>
        <p:txBody>
          <a:bodyPr wrap="none" rtlCol="0">
            <a:spAutoFit/>
          </a:bodyPr>
          <a:lstStyle/>
          <a:p>
            <a:r>
              <a:rPr lang="en-US" b="1" dirty="0">
                <a:solidFill>
                  <a:srgbClr val="603A14"/>
                </a:solidFill>
              </a:rPr>
              <a:t>?</a:t>
            </a:r>
          </a:p>
        </p:txBody>
      </p:sp>
      <p:sp>
        <p:nvSpPr>
          <p:cNvPr id="56" name="TextBox 55">
            <a:hlinkClick r:id="rId9" tooltip="Software University @ Twitter"/>
          </p:cNvPr>
          <p:cNvSpPr txBox="1"/>
          <p:nvPr userDrawn="1"/>
        </p:nvSpPr>
        <p:spPr>
          <a:xfrm rot="20972266">
            <a:off x="11754532" y="2320841"/>
            <a:ext cx="268022" cy="307777"/>
          </a:xfrm>
          <a:prstGeom prst="rect">
            <a:avLst/>
          </a:prstGeom>
          <a:noFill/>
        </p:spPr>
        <p:txBody>
          <a:bodyPr wrap="none" rtlCol="0">
            <a:spAutoFit/>
          </a:bodyPr>
          <a:lstStyle/>
          <a:p>
            <a:r>
              <a:rPr lang="en-US" sz="1400" dirty="0">
                <a:solidFill>
                  <a:srgbClr val="603A14"/>
                </a:solidFill>
              </a:rPr>
              <a:t>?</a:t>
            </a:r>
          </a:p>
        </p:txBody>
      </p:sp>
      <p:sp>
        <p:nvSpPr>
          <p:cNvPr id="57" name="TextBox 56">
            <a:hlinkClick r:id="rId10" tooltip="Software University @ YouTube - free training courses and video lessons for software engineers"/>
          </p:cNvPr>
          <p:cNvSpPr txBox="1"/>
          <p:nvPr userDrawn="1"/>
        </p:nvSpPr>
        <p:spPr>
          <a:xfrm rot="562174">
            <a:off x="11774596" y="3447926"/>
            <a:ext cx="255198" cy="276999"/>
          </a:xfrm>
          <a:prstGeom prst="rect">
            <a:avLst/>
          </a:prstGeom>
          <a:noFill/>
        </p:spPr>
        <p:txBody>
          <a:bodyPr wrap="none" rtlCol="0">
            <a:spAutoFit/>
          </a:bodyPr>
          <a:lstStyle/>
          <a:p>
            <a:r>
              <a:rPr lang="en-US" sz="1200" dirty="0">
                <a:solidFill>
                  <a:srgbClr val="603A14"/>
                </a:solidFill>
              </a:rPr>
              <a:t>?</a:t>
            </a:r>
          </a:p>
        </p:txBody>
      </p:sp>
      <p:sp>
        <p:nvSpPr>
          <p:cNvPr id="58" name="TextBox 57">
            <a:hlinkClick r:id="rId11" tooltip="Programming Fundamentals Book and Vide Lessons: Learn C#, Programming, Data Structures, Algorithms and Quality Coding"/>
          </p:cNvPr>
          <p:cNvSpPr txBox="1"/>
          <p:nvPr userDrawn="1"/>
        </p:nvSpPr>
        <p:spPr>
          <a:xfrm rot="571210">
            <a:off x="11136783" y="5625911"/>
            <a:ext cx="268022" cy="307777"/>
          </a:xfrm>
          <a:prstGeom prst="rect">
            <a:avLst/>
          </a:prstGeom>
          <a:noFill/>
        </p:spPr>
        <p:txBody>
          <a:bodyPr wrap="none" rtlCol="0">
            <a:spAutoFit/>
          </a:bodyPr>
          <a:lstStyle/>
          <a:p>
            <a:r>
              <a:rPr lang="en-US" sz="1400" dirty="0">
                <a:solidFill>
                  <a:srgbClr val="603A14"/>
                </a:solidFill>
              </a:rPr>
              <a:t>?</a:t>
            </a:r>
          </a:p>
        </p:txBody>
      </p:sp>
      <p:sp>
        <p:nvSpPr>
          <p:cNvPr id="16" name="Rectangle 15"/>
          <p:cNvSpPr/>
          <p:nvPr userDrawn="1"/>
        </p:nvSpPr>
        <p:spPr>
          <a:xfrm rot="20949717">
            <a:off x="2718532" y="3306088"/>
            <a:ext cx="4540980" cy="948072"/>
          </a:xfrm>
          <a:prstGeom prst="rect">
            <a:avLst/>
          </a:prstGeom>
        </p:spPr>
        <p:txBody>
          <a:bodyPr wrap="none" lIns="0" tIns="0" rIns="0" bIns="0" anchor="ctr" anchorCtr="0">
            <a:noAutofit/>
            <a:scene3d>
              <a:camera prst="orthographicFront"/>
              <a:lightRig rig="soft" dir="t">
                <a:rot lat="0" lon="0" rev="10800000"/>
              </a:lightRig>
            </a:scene3d>
            <a:sp3d>
              <a:bevelT w="27940" h="12700"/>
              <a:contourClr>
                <a:srgbClr val="DDDDDD"/>
              </a:contourClr>
            </a:sp3d>
          </a:bodyPr>
          <a:lstStyle/>
          <a:p>
            <a:pPr algn="ctr" eaLnBrk="0" hangingPunct="0">
              <a:buClr>
                <a:srgbClr val="A19574">
                  <a:lumMod val="40000"/>
                  <a:lumOff val="60000"/>
                </a:srgbClr>
              </a:buClr>
              <a:buSzPct val="70000"/>
              <a:buFont typeface="Wingdings 2" pitchFamily="18" charset="2"/>
              <a:buNone/>
            </a:pPr>
            <a:r>
              <a:rPr lang="bg-BG" sz="6600" b="1" dirty="0">
                <a:solidFill>
                  <a:srgbClr val="F3BE60"/>
                </a:solidFill>
              </a:rPr>
              <a:t>Въпроси</a:t>
            </a:r>
            <a:r>
              <a:rPr lang="en-US" sz="6600" b="1" dirty="0">
                <a:solidFill>
                  <a:srgbClr val="F3BE60"/>
                </a:solidFill>
              </a:rPr>
              <a:t>?</a:t>
            </a:r>
            <a:endParaRPr lang="en-US" sz="6600" b="1" spc="150" dirty="0">
              <a:ln w="11430"/>
              <a:solidFill>
                <a:prstClr val="white">
                  <a:lumMod val="40000"/>
                  <a:lumOff val="60000"/>
                </a:prstClr>
              </a:solidFill>
              <a:effectLst>
                <a:outerShdw blurRad="25400" algn="tl" rotWithShape="0">
                  <a:srgbClr val="000000">
                    <a:alpha val="43000"/>
                  </a:srgbClr>
                </a:outerShdw>
              </a:effectLst>
            </a:endParaRPr>
          </a:p>
        </p:txBody>
      </p:sp>
      <p:pic>
        <p:nvPicPr>
          <p:cNvPr id="18" name="Picture 17">
            <a:extLst>
              <a:ext uri="{FF2B5EF4-FFF2-40B4-BE49-F238E27FC236}">
                <a16:creationId xmlns:a16="http://schemas.microsoft.com/office/drawing/2014/main" id="{09AAFB65-F193-4484-85C5-7FFA43021634}"/>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rot="20967714">
            <a:off x="504277" y="2018007"/>
            <a:ext cx="2849278" cy="3305665"/>
          </a:xfrm>
          <a:prstGeom prst="rect">
            <a:avLst/>
          </a:prstGeom>
        </p:spPr>
      </p:pic>
    </p:spTree>
    <p:extLst>
      <p:ext uri="{BB962C8B-B14F-4D97-AF65-F5344CB8AC3E}">
        <p14:creationId xmlns:p14="http://schemas.microsoft.com/office/powerpoint/2010/main" val="41416078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6" name="Slide Number Placeholde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pPr defTabSz="1218565"/>
            <a:fld id="{C014DD1E-5D91-48A3-AD6D-45FBA980D106}" type="slidenum">
              <a:rPr lang="en-US" smtClean="0">
                <a:solidFill>
                  <a:prstClr val="white">
                    <a:tint val="75000"/>
                  </a:prstClr>
                </a:solidFill>
              </a:rPr>
              <a:pPr defTabSz="1218565"/>
              <a:t>‹#›</a:t>
            </a:fld>
            <a:endParaRPr lang="en-US" dirty="0">
              <a:solidFill>
                <a:prstClr val="white">
                  <a:tint val="75000"/>
                </a:prstClr>
              </a:solidFill>
            </a:endParaRPr>
          </a:p>
        </p:txBody>
      </p:sp>
      <p:sp>
        <p:nvSpPr>
          <p:cNvPr id="3" name="Slide Text Placeholder"/>
          <p:cNvSpPr>
            <a:spLocks noGrp="1"/>
          </p:cNvSpPr>
          <p:nvPr>
            <p:ph type="body" idx="1"/>
          </p:nvPr>
        </p:nvSpPr>
        <p:spPr>
          <a:xfrm>
            <a:off x="190413" y="1151123"/>
            <a:ext cx="11804822" cy="5570353"/>
          </a:xfrm>
          <a:prstGeom prst="rect">
            <a:avLst/>
          </a:prstGeom>
        </p:spPr>
        <p:txBody>
          <a:bodyPr vert="horz" lIns="108000" tIns="36000" rIns="108000" bIns="36000" rtlCol="0">
            <a:norm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2" name="Slide Title Placeholder"/>
          <p:cNvSpPr>
            <a:spLocks noGrp="1"/>
          </p:cNvSpPr>
          <p:nvPr>
            <p:ph type="title"/>
          </p:nvPr>
        </p:nvSpPr>
        <p:spPr>
          <a:xfrm>
            <a:off x="190403" y="39574"/>
            <a:ext cx="11806432" cy="1111549"/>
          </a:xfrm>
          <a:prstGeom prst="rect">
            <a:avLst/>
          </a:prstGeom>
        </p:spPr>
        <p:txBody>
          <a:bodyPr vert="horz" lIns="108000" tIns="36000" rIns="108000" bIns="36000" rtlCol="0" anchor="ctr" anchorCtr="0">
            <a:normAutofit/>
          </a:bodyPr>
          <a:lstStyle/>
          <a:p>
            <a:r>
              <a:rPr lang="en-US" dirty="0"/>
              <a:t>Click to Edit Master Title Style</a:t>
            </a:r>
            <a:endParaRPr dirty="0"/>
          </a:p>
        </p:txBody>
      </p:sp>
    </p:spTree>
    <p:extLst>
      <p:ext uri="{BB962C8B-B14F-4D97-AF65-F5344CB8AC3E}">
        <p14:creationId xmlns:p14="http://schemas.microsoft.com/office/powerpoint/2010/main" val="2681634430"/>
      </p:ext>
    </p:extLst>
  </p:cSld>
  <p:clrMap bg1="dk1" tx1="lt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Lst>
  <p:hf hdr="0" ftr="0" dt="0"/>
  <p:txStyles>
    <p:titleStyle>
      <a:lvl1pPr algn="l" defTabSz="1218565" rtl="0" eaLnBrk="1" latinLnBrk="0" hangingPunct="1">
        <a:lnSpc>
          <a:spcPct val="90000"/>
        </a:lnSpc>
        <a:spcBef>
          <a:spcPct val="0"/>
        </a:spcBef>
        <a:buNone/>
        <a:defRPr sz="4000" b="1" kern="1200">
          <a:solidFill>
            <a:srgbClr val="F3BE60"/>
          </a:solidFill>
          <a:latin typeface="+mj-lt"/>
          <a:ea typeface="+mj-ea"/>
          <a:cs typeface="+mj-cs"/>
        </a:defRPr>
      </a:lvl1pPr>
    </p:titleStyle>
    <p:bodyStyle>
      <a:lvl1pPr marL="304800" indent="-304800" algn="l" defTabSz="1218565" rtl="0" eaLnBrk="1" latinLnBrk="0" hangingPunct="1">
        <a:lnSpc>
          <a:spcPct val="105000"/>
        </a:lnSpc>
        <a:spcBef>
          <a:spcPts val="600"/>
        </a:spcBef>
        <a:spcAft>
          <a:spcPts val="600"/>
        </a:spcAft>
        <a:buClr>
          <a:srgbClr val="F2B254"/>
        </a:buClr>
        <a:buSzPct val="100000"/>
        <a:buFont typeface="Wingdings" charset="2"/>
        <a:buChar char="§"/>
        <a:defRPr sz="3400" b="0" kern="1200">
          <a:solidFill>
            <a:schemeClr val="tx1"/>
          </a:solidFill>
          <a:latin typeface="+mn-lt"/>
          <a:ea typeface="+mn-ea"/>
          <a:cs typeface="+mn-cs"/>
        </a:defRPr>
      </a:lvl1pPr>
      <a:lvl2pPr marL="609600" indent="-231775" algn="l" defTabSz="1218565" rtl="0" eaLnBrk="1" latinLnBrk="0" hangingPunct="1">
        <a:lnSpc>
          <a:spcPct val="105000"/>
        </a:lnSpc>
        <a:spcBef>
          <a:spcPts val="600"/>
        </a:spcBef>
        <a:spcAft>
          <a:spcPts val="600"/>
        </a:spcAft>
        <a:buClr>
          <a:schemeClr val="accent1"/>
        </a:buClr>
        <a:buSzPct val="80000"/>
        <a:buFont typeface="Wingdings" charset="2"/>
        <a:buChar char="§"/>
        <a:defRPr sz="3200" b="0" kern="1200">
          <a:solidFill>
            <a:schemeClr val="tx1"/>
          </a:solidFill>
          <a:latin typeface="+mn-lt"/>
          <a:ea typeface="+mn-ea"/>
          <a:cs typeface="+mn-cs"/>
        </a:defRPr>
      </a:lvl2pPr>
      <a:lvl3pPr marL="914400" indent="-231775" algn="l" defTabSz="1218565" rtl="0" eaLnBrk="1" latinLnBrk="0" hangingPunct="1">
        <a:lnSpc>
          <a:spcPct val="105000"/>
        </a:lnSpc>
        <a:spcBef>
          <a:spcPts val="600"/>
        </a:spcBef>
        <a:spcAft>
          <a:spcPts val="600"/>
        </a:spcAft>
        <a:buClr>
          <a:srgbClr val="EF9A1D"/>
        </a:buClr>
        <a:buSzPct val="80000"/>
        <a:buFont typeface="Wingdings" charset="2"/>
        <a:buChar char="§"/>
        <a:defRPr sz="3000" b="0" kern="1200">
          <a:solidFill>
            <a:schemeClr val="tx1"/>
          </a:solidFill>
          <a:latin typeface="+mn-lt"/>
          <a:ea typeface="+mn-ea"/>
          <a:cs typeface="+mn-cs"/>
        </a:defRPr>
      </a:lvl3pPr>
      <a:lvl4pPr marL="1219200" indent="-231775" algn="l" defTabSz="1218565" rtl="0" eaLnBrk="1" latinLnBrk="0" hangingPunct="1">
        <a:lnSpc>
          <a:spcPct val="105000"/>
        </a:lnSpc>
        <a:spcBef>
          <a:spcPts val="600"/>
        </a:spcBef>
        <a:spcAft>
          <a:spcPts val="600"/>
        </a:spcAft>
        <a:buClr>
          <a:srgbClr val="ED9411"/>
        </a:buClr>
        <a:buSzPct val="80000"/>
        <a:buFont typeface="Wingdings" charset="2"/>
        <a:buChar char="§"/>
        <a:defRPr sz="2800" b="0" kern="1200">
          <a:solidFill>
            <a:schemeClr val="tx1"/>
          </a:solidFill>
          <a:latin typeface="+mn-lt"/>
          <a:ea typeface="+mn-ea"/>
          <a:cs typeface="+mn-cs"/>
        </a:defRPr>
      </a:lvl4pPr>
      <a:lvl5pPr marL="1524000" indent="-231775" algn="l" defTabSz="1218565" rtl="0" eaLnBrk="1" latinLnBrk="0" hangingPunct="1">
        <a:lnSpc>
          <a:spcPct val="105000"/>
        </a:lnSpc>
        <a:spcBef>
          <a:spcPts val="600"/>
        </a:spcBef>
        <a:spcAft>
          <a:spcPts val="600"/>
        </a:spcAft>
        <a:buClr>
          <a:srgbClr val="E28D10"/>
        </a:buClr>
        <a:buSzPct val="80000"/>
        <a:buFont typeface="Wingdings" charset="2"/>
        <a:buChar char="§"/>
        <a:defRPr sz="2600" b="0" kern="1200">
          <a:solidFill>
            <a:schemeClr val="tx1"/>
          </a:solidFill>
          <a:latin typeface="+mn-lt"/>
          <a:ea typeface="+mn-ea"/>
          <a:cs typeface="+mn-cs"/>
        </a:defRPr>
      </a:lvl5pPr>
      <a:lvl6pPr marL="1828165" indent="-231775" algn="l" defTabSz="1218565" rtl="0" eaLnBrk="1" latinLnBrk="0" hangingPunct="1">
        <a:lnSpc>
          <a:spcPct val="90000"/>
        </a:lnSpc>
        <a:spcBef>
          <a:spcPts val="800"/>
        </a:spcBef>
        <a:buClr>
          <a:schemeClr val="accent1"/>
        </a:buClr>
        <a:buSzPct val="80000"/>
        <a:buFont typeface="Arial" charset="0"/>
        <a:buChar char="•"/>
        <a:defRPr sz="2000" kern="1200">
          <a:solidFill>
            <a:schemeClr val="tx1"/>
          </a:solidFill>
          <a:latin typeface="+mn-lt"/>
          <a:ea typeface="+mn-ea"/>
          <a:cs typeface="+mn-cs"/>
        </a:defRPr>
      </a:lvl6pPr>
      <a:lvl7pPr marL="2132965" indent="-231775" algn="l" defTabSz="1218565" rtl="0" eaLnBrk="1" latinLnBrk="0" hangingPunct="1">
        <a:lnSpc>
          <a:spcPct val="90000"/>
        </a:lnSpc>
        <a:spcBef>
          <a:spcPts val="800"/>
        </a:spcBef>
        <a:buClr>
          <a:schemeClr val="accent1"/>
        </a:buClr>
        <a:buSzPct val="80000"/>
        <a:buFont typeface="Arial" charset="0"/>
        <a:buChar char="•"/>
        <a:defRPr sz="2000" kern="1200">
          <a:solidFill>
            <a:schemeClr val="tx1"/>
          </a:solidFill>
          <a:latin typeface="+mn-lt"/>
          <a:ea typeface="+mn-ea"/>
          <a:cs typeface="+mn-cs"/>
        </a:defRPr>
      </a:lvl7pPr>
      <a:lvl8pPr marL="2437765" indent="-231775" algn="l" defTabSz="1218565" rtl="0" eaLnBrk="1" latinLnBrk="0" hangingPunct="1">
        <a:lnSpc>
          <a:spcPct val="90000"/>
        </a:lnSpc>
        <a:spcBef>
          <a:spcPts val="800"/>
        </a:spcBef>
        <a:buClr>
          <a:schemeClr val="accent1"/>
        </a:buClr>
        <a:buSzPct val="80000"/>
        <a:buFont typeface="Arial" charset="0"/>
        <a:buChar char="•"/>
        <a:defRPr sz="2000" kern="1200" baseline="0">
          <a:solidFill>
            <a:schemeClr val="tx1"/>
          </a:solidFill>
          <a:latin typeface="+mn-lt"/>
          <a:ea typeface="+mn-ea"/>
          <a:cs typeface="+mn-cs"/>
        </a:defRPr>
      </a:lvl8pPr>
      <a:lvl9pPr marL="2742565" indent="-231775" algn="l" defTabSz="1218565" rtl="0" eaLnBrk="1" latinLnBrk="0" hangingPunct="1">
        <a:lnSpc>
          <a:spcPct val="90000"/>
        </a:lnSpc>
        <a:spcBef>
          <a:spcPts val="800"/>
        </a:spcBef>
        <a:buClr>
          <a:schemeClr val="accent1"/>
        </a:buClr>
        <a:buSzPct val="80000"/>
        <a:buFont typeface="Arial" charset="0"/>
        <a:buChar char="•"/>
        <a:defRPr sz="2000" kern="1200" baseline="0">
          <a:solidFill>
            <a:schemeClr val="tx1"/>
          </a:solidFill>
          <a:latin typeface="+mn-lt"/>
          <a:ea typeface="+mn-ea"/>
          <a:cs typeface="+mn-cs"/>
        </a:defRPr>
      </a:lvl9pPr>
    </p:bodyStyle>
    <p:otherStyle>
      <a:defPPr>
        <a:defRPr/>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165" algn="l" defTabSz="1218565" rtl="0" eaLnBrk="1" latinLnBrk="0" hangingPunct="1">
        <a:defRPr sz="2400" kern="1200">
          <a:solidFill>
            <a:schemeClr val="tx1"/>
          </a:solidFill>
          <a:latin typeface="+mn-lt"/>
          <a:ea typeface="+mn-ea"/>
          <a:cs typeface="+mn-cs"/>
        </a:defRPr>
      </a:lvl4pPr>
      <a:lvl5pPr marL="2437765" algn="l" defTabSz="1218565" rtl="0" eaLnBrk="1" latinLnBrk="0" hangingPunct="1">
        <a:defRPr sz="2400" kern="1200">
          <a:solidFill>
            <a:schemeClr val="tx1"/>
          </a:solidFill>
          <a:latin typeface="+mn-lt"/>
          <a:ea typeface="+mn-ea"/>
          <a:cs typeface="+mn-cs"/>
        </a:defRPr>
      </a:lvl5pPr>
      <a:lvl6pPr marL="3047365" algn="l" defTabSz="1218565" rtl="0" eaLnBrk="1" latinLnBrk="0" hangingPunct="1">
        <a:defRPr sz="2400" kern="1200">
          <a:solidFill>
            <a:schemeClr val="tx1"/>
          </a:solidFill>
          <a:latin typeface="+mn-lt"/>
          <a:ea typeface="+mn-ea"/>
          <a:cs typeface="+mn-cs"/>
        </a:defRPr>
      </a:lvl6pPr>
      <a:lvl7pPr marL="3656965" algn="l" defTabSz="1218565" rtl="0" eaLnBrk="1" latinLnBrk="0" hangingPunct="1">
        <a:defRPr sz="2400" kern="1200">
          <a:solidFill>
            <a:schemeClr val="tx1"/>
          </a:solidFill>
          <a:latin typeface="+mn-lt"/>
          <a:ea typeface="+mn-ea"/>
          <a:cs typeface="+mn-cs"/>
        </a:defRPr>
      </a:lvl7pPr>
      <a:lvl8pPr marL="4266565" algn="l" defTabSz="1218565" rtl="0" eaLnBrk="1" latinLnBrk="0" hangingPunct="1">
        <a:defRPr sz="2400" kern="1200">
          <a:solidFill>
            <a:schemeClr val="tx1"/>
          </a:solidFill>
          <a:latin typeface="+mn-lt"/>
          <a:ea typeface="+mn-ea"/>
          <a:cs typeface="+mn-cs"/>
        </a:defRPr>
      </a:lvl8pPr>
      <a:lvl9pPr marL="4876165"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it-kariera.mon.bg/e-learning/" TargetMode="External"/><Relationship Id="rId5" Type="http://schemas.openxmlformats.org/officeDocument/2006/relationships/image" Target="../media/image7.png"/><Relationship Id="rId4" Type="http://schemas.openxmlformats.org/officeDocument/2006/relationships/hyperlink" Target="http://creativecommons.org/licenses/by-nc-sa/4.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hyperlink" Target="https://it-kariera.mon.bg/e-learning/"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creativecommons.org/licenses/by-nc-sa/4.0" TargetMode="External"/><Relationship Id="rId7" Type="http://schemas.openxmlformats.org/officeDocument/2006/relationships/hyperlink" Target="https://mon.b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s://softuni.foundation/" TargetMode="External"/><Relationship Id="rId10" Type="http://schemas.openxmlformats.org/officeDocument/2006/relationships/image" Target="../media/image15.jpeg"/><Relationship Id="rId4" Type="http://schemas.openxmlformats.org/officeDocument/2006/relationships/image" Target="../media/image12.png"/><Relationship Id="rId9" Type="http://schemas.openxmlformats.org/officeDocument/2006/relationships/hyperlink" Target="https://it-kariera.mon.bg/e-learni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912812" y="457200"/>
            <a:ext cx="10577299" cy="788071"/>
          </a:xfrm>
        </p:spPr>
        <p:txBody>
          <a:bodyPr>
            <a:normAutofit/>
          </a:bodyPr>
          <a:lstStyle/>
          <a:p>
            <a:r>
              <a:rPr lang="bg-BG" altLang="en-US" dirty="0">
                <a:latin typeface="+mn-ea"/>
              </a:rPr>
              <a:t>Многомерни масиви</a:t>
            </a:r>
            <a:endParaRPr lang="x-none" altLang="en-US" dirty="0">
              <a:latin typeface="+mn-ea"/>
            </a:endParaRPr>
          </a:p>
        </p:txBody>
      </p:sp>
      <p:sp>
        <p:nvSpPr>
          <p:cNvPr id="6" name="Subtitle 5"/>
          <p:cNvSpPr>
            <a:spLocks noGrp="1"/>
          </p:cNvSpPr>
          <p:nvPr>
            <p:ph type="subTitle" idx="1"/>
          </p:nvPr>
        </p:nvSpPr>
        <p:spPr>
          <a:xfrm>
            <a:off x="3579812" y="1554117"/>
            <a:ext cx="7910298" cy="803801"/>
          </a:xfrm>
        </p:spPr>
        <p:txBody>
          <a:bodyPr>
            <a:normAutofit fontScale="97500"/>
          </a:bodyPr>
          <a:lstStyle/>
          <a:p>
            <a:r>
              <a:rPr lang="bg-BG" altLang="en-US" dirty="0">
                <a:latin typeface="+mn-ea"/>
              </a:rPr>
              <a:t>Масиви с повече размерности</a:t>
            </a:r>
            <a:endParaRPr lang="x-none" altLang="en-US" dirty="0">
              <a:latin typeface="+mn-ea"/>
            </a:endParaRPr>
          </a:p>
        </p:txBody>
      </p:sp>
      <p:sp>
        <p:nvSpPr>
          <p:cNvPr id="20" name="TextBox 19"/>
          <p:cNvSpPr txBox="1"/>
          <p:nvPr/>
        </p:nvSpPr>
        <p:spPr>
          <a:xfrm rot="1403126">
            <a:off x="4454673" y="3575296"/>
            <a:ext cx="2666402" cy="409023"/>
          </a:xfrm>
          <a:prstGeom prst="rect">
            <a:avLst/>
          </a:prstGeom>
          <a:noFill/>
        </p:spPr>
        <p:txBody>
          <a:bodyPr wrap="square" rtlCol="0">
            <a:spAutoFit/>
          </a:bodyPr>
          <a:lstStyle/>
          <a:p>
            <a:pPr algn="ctr">
              <a:lnSpc>
                <a:spcPct val="85000"/>
              </a:lnSpc>
            </a:pPr>
            <a:r>
              <a:rPr lang="bg-BG" b="1" spc="50" dirty="0">
                <a:ln w="9525" cmpd="sng">
                  <a:solidFill>
                    <a:srgbClr val="FFA72A"/>
                  </a:solidFill>
                  <a:prstDash val="solid"/>
                </a:ln>
                <a:solidFill>
                  <a:srgbClr val="FFF0D9"/>
                </a:solidFill>
                <a:effectLst>
                  <a:glow rad="38100">
                    <a:schemeClr val="accent1">
                      <a:alpha val="40000"/>
                    </a:schemeClr>
                  </a:glow>
                </a:effectLst>
              </a:rPr>
              <a:t>Програмиране</a:t>
            </a:r>
            <a:endParaRPr lang="en-US" b="1" spc="50" dirty="0">
              <a:ln w="9525" cmpd="sng">
                <a:solidFill>
                  <a:srgbClr val="FFA72A"/>
                </a:solidFill>
                <a:prstDash val="solid"/>
              </a:ln>
              <a:solidFill>
                <a:srgbClr val="FFF0D9"/>
              </a:solidFill>
              <a:effectLst>
                <a:glow rad="38100">
                  <a:schemeClr val="accent1">
                    <a:alpha val="40000"/>
                  </a:schemeClr>
                </a:glow>
              </a:effectLst>
            </a:endParaRPr>
          </a:p>
        </p:txBody>
      </p:sp>
      <p:grpSp>
        <p:nvGrpSpPr>
          <p:cNvPr id="16" name="Group 15">
            <a:extLst>
              <a:ext uri="{FF2B5EF4-FFF2-40B4-BE49-F238E27FC236}">
                <a16:creationId xmlns:a16="http://schemas.microsoft.com/office/drawing/2014/main" id="{B784138F-0950-4E77-A9DD-5A425862148D}"/>
              </a:ext>
            </a:extLst>
          </p:cNvPr>
          <p:cNvGrpSpPr/>
          <p:nvPr/>
        </p:nvGrpSpPr>
        <p:grpSpPr>
          <a:xfrm>
            <a:off x="760412" y="3583505"/>
            <a:ext cx="5043827" cy="2524722"/>
            <a:chOff x="745783" y="3624633"/>
            <a:chExt cx="5043827" cy="2524722"/>
          </a:xfrm>
        </p:grpSpPr>
        <p:pic>
          <p:nvPicPr>
            <p:cNvPr id="17" name="Picture 16" descr="http://softuni.b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960812" y="3624633"/>
              <a:ext cx="1828798" cy="2006988"/>
            </a:xfrm>
            <a:prstGeom prst="rect">
              <a:avLst/>
            </a:prstGeom>
          </p:spPr>
        </p:pic>
        <p:pic>
          <p:nvPicPr>
            <p:cNvPr id="18" name="Picture 4" title="CC-BY-NC-SA License">
              <a:hlinkClick r:id="rId4" tooltip="This work is licensed under the &quot;Creative Commons Attribution-NonCommercial-ShareAlike 4.0 International&quot; license"/>
              <a:extLst>
                <a:ext uri="{FF2B5EF4-FFF2-40B4-BE49-F238E27FC236}">
                  <a16:creationId xmlns:a16="http://schemas.microsoft.com/office/drawing/2014/main" id="{F06E175F-5BEA-4FFA-BEFE-073279FABE54}"/>
                </a:ext>
              </a:extLst>
            </p:cNvPr>
            <p:cNvPicPr>
              <a:picLocks noChangeAspect="1" noChangeArrowheads="1"/>
            </p:cNvPicPr>
            <p:nvPr/>
          </p:nvPicPr>
          <p:blipFill>
            <a:blip r:embed="rId5"/>
            <a:srcRect/>
            <a:stretch>
              <a:fillRect/>
            </a:stretch>
          </p:blipFill>
          <p:spPr bwMode="auto">
            <a:xfrm>
              <a:off x="745783" y="4076772"/>
              <a:ext cx="2175525" cy="761165"/>
            </a:xfrm>
            <a:prstGeom prst="roundRect">
              <a:avLst>
                <a:gd name="adj" fmla="val 3940"/>
              </a:avLst>
            </a:prstGeom>
            <a:solidFill>
              <a:srgbClr val="231F20">
                <a:alpha val="50000"/>
              </a:srgbClr>
            </a:solidFill>
            <a:ln>
              <a:solidFill>
                <a:schemeClr val="accent1">
                  <a:lumMod val="75000"/>
                  <a:alpha val="50000"/>
                </a:schemeClr>
              </a:solidFill>
            </a:ln>
          </p:spPr>
        </p:pic>
        <p:sp>
          <p:nvSpPr>
            <p:cNvPr id="19" name="Text Placeholder 7">
              <a:extLst>
                <a:ext uri="{FF2B5EF4-FFF2-40B4-BE49-F238E27FC236}">
                  <a16:creationId xmlns:a16="http://schemas.microsoft.com/office/drawing/2014/main" id="{89D41982-99A7-459C-A044-BC03FB5F8014}"/>
                </a:ext>
              </a:extLst>
            </p:cNvPr>
            <p:cNvSpPr txBox="1">
              <a:spLocks/>
            </p:cNvSpPr>
            <p:nvPr/>
          </p:nvSpPr>
          <p:spPr bwMode="auto">
            <a:xfrm>
              <a:off x="760413" y="4998598"/>
              <a:ext cx="3187614" cy="444343"/>
            </a:xfrm>
            <a:prstGeom prst="rect">
              <a:avLst/>
            </a:prstGeom>
            <a:noFill/>
            <a:effectLst/>
          </p:spPr>
          <p:txBody>
            <a:bodyPr vert="horz" wrap="square" lIns="36000" tIns="36000" rIns="36000" bIns="36000" rtlCol="0" anchor="ctr" anchorCtr="0">
              <a:spAutoFit/>
            </a:bodyPr>
            <a:lstStyle>
              <a:lvl1pPr marL="0" indent="0" algn="l" defTabSz="1218987" rtl="0" eaLnBrk="1" fontAlgn="base" latinLnBrk="0" hangingPunct="1">
                <a:lnSpc>
                  <a:spcPct val="105000"/>
                </a:lnSpc>
                <a:spcBef>
                  <a:spcPct val="0"/>
                </a:spcBef>
                <a:spcAft>
                  <a:spcPct val="0"/>
                </a:spcAft>
                <a:buClr>
                  <a:srgbClr val="F2B254"/>
                </a:buClr>
                <a:buSzPct val="100000"/>
                <a:buFont typeface="Wingdings" panose="05000000000000000000" pitchFamily="2" charset="2"/>
                <a:buNone/>
                <a:defRPr lang="en-US" sz="2300" b="1" kern="1200" dirty="0" smtClean="0">
                  <a:solidFill>
                    <a:srgbClr val="F4B36C"/>
                  </a:solidFill>
                  <a:effectLst/>
                  <a:latin typeface="+mn-lt"/>
                  <a:ea typeface="+mn-ea"/>
                  <a:cs typeface="+mn-cs"/>
                </a:defRPr>
              </a:lvl1pPr>
              <a:lvl2pPr marL="609493" indent="-231606" algn="l" defTabSz="1218987" rtl="0" eaLnBrk="1" latinLnBrk="0" hangingPunct="1">
                <a:lnSpc>
                  <a:spcPct val="105000"/>
                </a:lnSpc>
                <a:spcBef>
                  <a:spcPts val="600"/>
                </a:spcBef>
                <a:spcAft>
                  <a:spcPts val="600"/>
                </a:spcAft>
                <a:buClr>
                  <a:schemeClr val="accent1"/>
                </a:buClr>
                <a:buSzPct val="80000"/>
                <a:buFont typeface="Wingdings" panose="05000000000000000000" pitchFamily="2" charset="2"/>
                <a:buChar char="§"/>
                <a:defRPr sz="3200" b="0" kern="1200">
                  <a:solidFill>
                    <a:schemeClr val="tx1"/>
                  </a:solidFill>
                  <a:latin typeface="+mn-lt"/>
                  <a:ea typeface="+mn-ea"/>
                  <a:cs typeface="+mn-cs"/>
                </a:defRPr>
              </a:lvl2pPr>
              <a:lvl3pPr marL="914240" indent="-231606" algn="l" defTabSz="1218987" rtl="0" eaLnBrk="1" latinLnBrk="0" hangingPunct="1">
                <a:lnSpc>
                  <a:spcPct val="105000"/>
                </a:lnSpc>
                <a:spcBef>
                  <a:spcPts val="600"/>
                </a:spcBef>
                <a:spcAft>
                  <a:spcPts val="600"/>
                </a:spcAft>
                <a:buClr>
                  <a:srgbClr val="EF9A1D"/>
                </a:buClr>
                <a:buSzPct val="80000"/>
                <a:buFont typeface="Wingdings" panose="05000000000000000000" pitchFamily="2" charset="2"/>
                <a:buChar char="§"/>
                <a:defRPr sz="3000" b="0" kern="1200">
                  <a:solidFill>
                    <a:schemeClr val="tx1"/>
                  </a:solidFill>
                  <a:latin typeface="+mn-lt"/>
                  <a:ea typeface="+mn-ea"/>
                  <a:cs typeface="+mn-cs"/>
                </a:defRPr>
              </a:lvl3pPr>
              <a:lvl4pPr marL="1218987" indent="-231606" algn="l" defTabSz="1218987" rtl="0" eaLnBrk="1" latinLnBrk="0" hangingPunct="1">
                <a:lnSpc>
                  <a:spcPct val="105000"/>
                </a:lnSpc>
                <a:spcBef>
                  <a:spcPts val="600"/>
                </a:spcBef>
                <a:spcAft>
                  <a:spcPts val="600"/>
                </a:spcAft>
                <a:buClr>
                  <a:srgbClr val="ED9411"/>
                </a:buClr>
                <a:buSzPct val="80000"/>
                <a:buFont typeface="Wingdings" panose="05000000000000000000" pitchFamily="2" charset="2"/>
                <a:buChar char="§"/>
                <a:defRPr sz="2800" b="0" kern="1200">
                  <a:solidFill>
                    <a:schemeClr val="tx1"/>
                  </a:solidFill>
                  <a:latin typeface="+mn-lt"/>
                  <a:ea typeface="+mn-ea"/>
                  <a:cs typeface="+mn-cs"/>
                </a:defRPr>
              </a:lvl4pPr>
              <a:lvl5pPr marL="1523733" indent="-231606" algn="l" defTabSz="1218987" rtl="0" eaLnBrk="1" latinLnBrk="0" hangingPunct="1">
                <a:lnSpc>
                  <a:spcPct val="105000"/>
                </a:lnSpc>
                <a:spcBef>
                  <a:spcPts val="600"/>
                </a:spcBef>
                <a:spcAft>
                  <a:spcPts val="600"/>
                </a:spcAft>
                <a:buClr>
                  <a:srgbClr val="E28D10"/>
                </a:buClr>
                <a:buSzPct val="80000"/>
                <a:buFont typeface="Wingdings" panose="05000000000000000000" pitchFamily="2" charset="2"/>
                <a:buChar char="§"/>
                <a:defRPr sz="2600" b="0" kern="1200">
                  <a:solidFill>
                    <a:schemeClr val="tx1"/>
                  </a:solidFill>
                  <a:latin typeface="+mn-lt"/>
                  <a:ea typeface="+mn-ea"/>
                  <a:cs typeface="+mn-cs"/>
                </a:defRPr>
              </a:lvl5pPr>
              <a:lvl6pPr marL="1828480" indent="-231606"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6"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2" indent="-231606"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6"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a:lstStyle>
            <a:p>
              <a:r>
                <a:rPr lang="bg-BG" noProof="1"/>
                <a:t>Учителски</a:t>
              </a:r>
              <a:r>
                <a:rPr lang="bg-BG" dirty="0"/>
                <a:t> екип</a:t>
              </a:r>
            </a:p>
          </p:txBody>
        </p:sp>
        <p:sp>
          <p:nvSpPr>
            <p:cNvPr id="21" name="Text Placeholder 10">
              <a:extLst>
                <a:ext uri="{FF2B5EF4-FFF2-40B4-BE49-F238E27FC236}">
                  <a16:creationId xmlns:a16="http://schemas.microsoft.com/office/drawing/2014/main" id="{0CA1AFB9-AC1A-4329-BE5F-D27D39141358}"/>
                </a:ext>
              </a:extLst>
            </p:cNvPr>
            <p:cNvSpPr txBox="1">
              <a:spLocks/>
            </p:cNvSpPr>
            <p:nvPr/>
          </p:nvSpPr>
          <p:spPr bwMode="auto">
            <a:xfrm>
              <a:off x="760412" y="5403725"/>
              <a:ext cx="3187613" cy="382788"/>
            </a:xfrm>
            <a:prstGeom prst="rect">
              <a:avLst/>
            </a:prstGeom>
            <a:noFill/>
            <a:effectLst/>
          </p:spPr>
          <p:txBody>
            <a:bodyPr vert="horz" wrap="square" lIns="36000" tIns="36000" rIns="36000" bIns="36000" rtlCol="0" anchor="ctr" anchorCtr="0">
              <a:spAutoFit/>
            </a:bodyPr>
            <a:lstStyle>
              <a:lvl1pPr marL="0" indent="0" algn="l" defTabSz="1218987" rtl="0" eaLnBrk="1" fontAlgn="base" latinLnBrk="0" hangingPunct="1">
                <a:lnSpc>
                  <a:spcPct val="105000"/>
                </a:lnSpc>
                <a:spcBef>
                  <a:spcPct val="0"/>
                </a:spcBef>
                <a:spcAft>
                  <a:spcPct val="0"/>
                </a:spcAft>
                <a:buClr>
                  <a:srgbClr val="F2B254"/>
                </a:buClr>
                <a:buSzPct val="100000"/>
                <a:buFont typeface="Wingdings" panose="05000000000000000000" pitchFamily="2" charset="2"/>
                <a:buNone/>
                <a:defRPr lang="en-US" sz="2000" b="1" kern="1200" dirty="0" smtClean="0">
                  <a:solidFill>
                    <a:schemeClr val="accent1">
                      <a:lumMod val="40000"/>
                      <a:lumOff val="60000"/>
                    </a:schemeClr>
                  </a:solidFill>
                  <a:effectLst/>
                  <a:latin typeface="+mn-lt"/>
                  <a:ea typeface="+mn-ea"/>
                  <a:cs typeface="+mn-cs"/>
                </a:defRPr>
              </a:lvl1pPr>
              <a:lvl2pPr marL="609493" indent="-231606" algn="l" defTabSz="1218987" rtl="0" eaLnBrk="1" latinLnBrk="0" hangingPunct="1">
                <a:lnSpc>
                  <a:spcPct val="105000"/>
                </a:lnSpc>
                <a:spcBef>
                  <a:spcPts val="600"/>
                </a:spcBef>
                <a:spcAft>
                  <a:spcPts val="600"/>
                </a:spcAft>
                <a:buClr>
                  <a:schemeClr val="accent1"/>
                </a:buClr>
                <a:buSzPct val="80000"/>
                <a:buFont typeface="Wingdings" panose="05000000000000000000" pitchFamily="2" charset="2"/>
                <a:buChar char="§"/>
                <a:defRPr sz="3200" b="0" kern="1200">
                  <a:solidFill>
                    <a:schemeClr val="tx1"/>
                  </a:solidFill>
                  <a:latin typeface="+mn-lt"/>
                  <a:ea typeface="+mn-ea"/>
                  <a:cs typeface="+mn-cs"/>
                </a:defRPr>
              </a:lvl2pPr>
              <a:lvl3pPr marL="914240" indent="-231606" algn="l" defTabSz="1218987" rtl="0" eaLnBrk="1" latinLnBrk="0" hangingPunct="1">
                <a:lnSpc>
                  <a:spcPct val="105000"/>
                </a:lnSpc>
                <a:spcBef>
                  <a:spcPts val="600"/>
                </a:spcBef>
                <a:spcAft>
                  <a:spcPts val="600"/>
                </a:spcAft>
                <a:buClr>
                  <a:srgbClr val="EF9A1D"/>
                </a:buClr>
                <a:buSzPct val="80000"/>
                <a:buFont typeface="Wingdings" panose="05000000000000000000" pitchFamily="2" charset="2"/>
                <a:buChar char="§"/>
                <a:defRPr sz="3000" b="0" kern="1200">
                  <a:solidFill>
                    <a:schemeClr val="tx1"/>
                  </a:solidFill>
                  <a:latin typeface="+mn-lt"/>
                  <a:ea typeface="+mn-ea"/>
                  <a:cs typeface="+mn-cs"/>
                </a:defRPr>
              </a:lvl3pPr>
              <a:lvl4pPr marL="1218987" indent="-231606" algn="l" defTabSz="1218987" rtl="0" eaLnBrk="1" latinLnBrk="0" hangingPunct="1">
                <a:lnSpc>
                  <a:spcPct val="105000"/>
                </a:lnSpc>
                <a:spcBef>
                  <a:spcPts val="600"/>
                </a:spcBef>
                <a:spcAft>
                  <a:spcPts val="600"/>
                </a:spcAft>
                <a:buClr>
                  <a:srgbClr val="ED9411"/>
                </a:buClr>
                <a:buSzPct val="80000"/>
                <a:buFont typeface="Wingdings" panose="05000000000000000000" pitchFamily="2" charset="2"/>
                <a:buChar char="§"/>
                <a:defRPr sz="2800" b="0" kern="1200">
                  <a:solidFill>
                    <a:schemeClr val="tx1"/>
                  </a:solidFill>
                  <a:latin typeface="+mn-lt"/>
                  <a:ea typeface="+mn-ea"/>
                  <a:cs typeface="+mn-cs"/>
                </a:defRPr>
              </a:lvl4pPr>
              <a:lvl5pPr marL="1523733" indent="-231606" algn="l" defTabSz="1218987" rtl="0" eaLnBrk="1" latinLnBrk="0" hangingPunct="1">
                <a:lnSpc>
                  <a:spcPct val="105000"/>
                </a:lnSpc>
                <a:spcBef>
                  <a:spcPts val="600"/>
                </a:spcBef>
                <a:spcAft>
                  <a:spcPts val="600"/>
                </a:spcAft>
                <a:buClr>
                  <a:srgbClr val="E28D10"/>
                </a:buClr>
                <a:buSzPct val="80000"/>
                <a:buFont typeface="Wingdings" panose="05000000000000000000" pitchFamily="2" charset="2"/>
                <a:buChar char="§"/>
                <a:defRPr sz="2600" b="0" kern="1200">
                  <a:solidFill>
                    <a:schemeClr val="tx1"/>
                  </a:solidFill>
                  <a:latin typeface="+mn-lt"/>
                  <a:ea typeface="+mn-ea"/>
                  <a:cs typeface="+mn-cs"/>
                </a:defRPr>
              </a:lvl5pPr>
              <a:lvl6pPr marL="1828480" indent="-231606"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6"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2" indent="-231606"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6"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a:lstStyle>
            <a:p>
              <a:r>
                <a:rPr lang="bg-BG" dirty="0"/>
                <a:t>Обучение за ИТ кариера</a:t>
              </a:r>
            </a:p>
          </p:txBody>
        </p:sp>
        <p:sp>
          <p:nvSpPr>
            <p:cNvPr id="22" name="Text Placeholder 11">
              <a:extLst>
                <a:ext uri="{FF2B5EF4-FFF2-40B4-BE49-F238E27FC236}">
                  <a16:creationId xmlns:a16="http://schemas.microsoft.com/office/drawing/2014/main" id="{8776A7C3-5AF5-4CA5-B9B0-6A1F89BCBF87}"/>
                </a:ext>
              </a:extLst>
            </p:cNvPr>
            <p:cNvSpPr txBox="1">
              <a:spLocks/>
            </p:cNvSpPr>
            <p:nvPr/>
          </p:nvSpPr>
          <p:spPr bwMode="auto">
            <a:xfrm>
              <a:off x="760412" y="5690893"/>
              <a:ext cx="3810000" cy="458462"/>
            </a:xfrm>
            <a:prstGeom prst="rect">
              <a:avLst/>
            </a:prstGeom>
            <a:noFill/>
            <a:effectLst/>
          </p:spPr>
          <p:txBody>
            <a:bodyPr vert="horz" wrap="square" lIns="36000" tIns="36000" rIns="36000" bIns="36000" rtlCol="0" anchor="ctr" anchorCtr="0">
              <a:spAutoFit/>
            </a:bodyPr>
            <a:lstStyle>
              <a:lvl1pPr marL="0" indent="0" algn="l" defTabSz="1218987" rtl="0" eaLnBrk="1" fontAlgn="base" latinLnBrk="0" hangingPunct="1">
                <a:lnSpc>
                  <a:spcPct val="105000"/>
                </a:lnSpc>
                <a:spcBef>
                  <a:spcPct val="0"/>
                </a:spcBef>
                <a:spcAft>
                  <a:spcPct val="0"/>
                </a:spcAft>
                <a:buClr>
                  <a:srgbClr val="F2B254"/>
                </a:buClr>
                <a:buSzPct val="100000"/>
                <a:buFont typeface="Wingdings" panose="05000000000000000000" pitchFamily="2" charset="2"/>
                <a:buNone/>
                <a:defRPr lang="en-US" sz="1800" b="1" kern="1200" dirty="0" smtClean="0">
                  <a:solidFill>
                    <a:srgbClr val="F27A44"/>
                  </a:solidFill>
                  <a:effectLst/>
                  <a:latin typeface="+mn-lt"/>
                  <a:ea typeface="+mn-ea"/>
                  <a:cs typeface="+mn-cs"/>
                </a:defRPr>
              </a:lvl1pPr>
              <a:lvl2pPr marL="609493" indent="-231606" algn="l" defTabSz="1218987" rtl="0" eaLnBrk="1" latinLnBrk="0" hangingPunct="1">
                <a:lnSpc>
                  <a:spcPct val="105000"/>
                </a:lnSpc>
                <a:spcBef>
                  <a:spcPts val="600"/>
                </a:spcBef>
                <a:spcAft>
                  <a:spcPts val="600"/>
                </a:spcAft>
                <a:buClr>
                  <a:schemeClr val="accent1"/>
                </a:buClr>
                <a:buSzPct val="80000"/>
                <a:buFont typeface="Wingdings" panose="05000000000000000000" pitchFamily="2" charset="2"/>
                <a:buChar char="§"/>
                <a:defRPr sz="3200" b="0" kern="1200">
                  <a:solidFill>
                    <a:schemeClr val="tx1"/>
                  </a:solidFill>
                  <a:latin typeface="+mn-lt"/>
                  <a:ea typeface="+mn-ea"/>
                  <a:cs typeface="+mn-cs"/>
                </a:defRPr>
              </a:lvl2pPr>
              <a:lvl3pPr marL="914240" indent="-231606" algn="l" defTabSz="1218987" rtl="0" eaLnBrk="1" latinLnBrk="0" hangingPunct="1">
                <a:lnSpc>
                  <a:spcPct val="105000"/>
                </a:lnSpc>
                <a:spcBef>
                  <a:spcPts val="600"/>
                </a:spcBef>
                <a:spcAft>
                  <a:spcPts val="600"/>
                </a:spcAft>
                <a:buClr>
                  <a:srgbClr val="EF9A1D"/>
                </a:buClr>
                <a:buSzPct val="80000"/>
                <a:buFont typeface="Wingdings" panose="05000000000000000000" pitchFamily="2" charset="2"/>
                <a:buChar char="§"/>
                <a:defRPr sz="3000" b="0" kern="1200">
                  <a:solidFill>
                    <a:schemeClr val="tx1"/>
                  </a:solidFill>
                  <a:latin typeface="+mn-lt"/>
                  <a:ea typeface="+mn-ea"/>
                  <a:cs typeface="+mn-cs"/>
                </a:defRPr>
              </a:lvl3pPr>
              <a:lvl4pPr marL="1218987" indent="-231606" algn="l" defTabSz="1218987" rtl="0" eaLnBrk="1" latinLnBrk="0" hangingPunct="1">
                <a:lnSpc>
                  <a:spcPct val="105000"/>
                </a:lnSpc>
                <a:spcBef>
                  <a:spcPts val="600"/>
                </a:spcBef>
                <a:spcAft>
                  <a:spcPts val="600"/>
                </a:spcAft>
                <a:buClr>
                  <a:srgbClr val="ED9411"/>
                </a:buClr>
                <a:buSzPct val="80000"/>
                <a:buFont typeface="Wingdings" panose="05000000000000000000" pitchFamily="2" charset="2"/>
                <a:buChar char="§"/>
                <a:defRPr sz="2800" b="0" kern="1200">
                  <a:solidFill>
                    <a:schemeClr val="tx1"/>
                  </a:solidFill>
                  <a:latin typeface="+mn-lt"/>
                  <a:ea typeface="+mn-ea"/>
                  <a:cs typeface="+mn-cs"/>
                </a:defRPr>
              </a:lvl4pPr>
              <a:lvl5pPr marL="1523733" indent="-231606" algn="l" defTabSz="1218987" rtl="0" eaLnBrk="1" latinLnBrk="0" hangingPunct="1">
                <a:lnSpc>
                  <a:spcPct val="105000"/>
                </a:lnSpc>
                <a:spcBef>
                  <a:spcPts val="600"/>
                </a:spcBef>
                <a:spcAft>
                  <a:spcPts val="600"/>
                </a:spcAft>
                <a:buClr>
                  <a:srgbClr val="E28D10"/>
                </a:buClr>
                <a:buSzPct val="80000"/>
                <a:buFont typeface="Wingdings" panose="05000000000000000000" pitchFamily="2" charset="2"/>
                <a:buChar char="§"/>
                <a:defRPr sz="2600" b="0" kern="1200">
                  <a:solidFill>
                    <a:schemeClr val="tx1"/>
                  </a:solidFill>
                  <a:latin typeface="+mn-lt"/>
                  <a:ea typeface="+mn-ea"/>
                  <a:cs typeface="+mn-cs"/>
                </a:defRPr>
              </a:lvl5pPr>
              <a:lvl6pPr marL="1828480" indent="-231606"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6"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2" indent="-231606"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6"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a:lstStyle>
            <a:p>
              <a:r>
                <a:rPr lang="en-GB" dirty="0">
                  <a:hlinkClick r:id="rId6"/>
                </a:rPr>
                <a:t>https://it-kariera.mon.bg/e-learning/</a:t>
              </a:r>
              <a:endParaRPr lang="en-GB" dirty="0"/>
            </a:p>
          </p:txBody>
        </p:sp>
      </p:grpSp>
      <p:pic>
        <p:nvPicPr>
          <p:cNvPr id="2" name="Picture 1">
            <a:extLst>
              <a:ext uri="{FF2B5EF4-FFF2-40B4-BE49-F238E27FC236}">
                <a16:creationId xmlns:a16="http://schemas.microsoft.com/office/drawing/2014/main" id="{6F865A6F-D81F-4FF0-AF7D-BAC3A3245207}"/>
              </a:ext>
            </a:extLst>
          </p:cNvPr>
          <p:cNvPicPr>
            <a:picLocks noChangeAspect="1"/>
          </p:cNvPicPr>
          <p:nvPr/>
        </p:nvPicPr>
        <p:blipFill>
          <a:blip r:embed="rId7"/>
          <a:stretch>
            <a:fillRect/>
          </a:stretch>
        </p:blipFill>
        <p:spPr>
          <a:xfrm>
            <a:off x="7411558" y="4035644"/>
            <a:ext cx="3985086" cy="2304507"/>
          </a:xfrm>
          <a:prstGeom prst="rect">
            <a:avLst/>
          </a:prstGeom>
        </p:spPr>
      </p:pic>
    </p:spTree>
    <p:extLst>
      <p:ext uri="{BB962C8B-B14F-4D97-AF65-F5344CB8AC3E}">
        <p14:creationId xmlns:p14="http://schemas.microsoft.com/office/powerpoint/2010/main" val="988328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endParaRPr lang="bg-BG" dirty="0"/>
          </a:p>
          <a:p>
            <a:endParaRPr lang="en-US" dirty="0"/>
          </a:p>
          <a:p>
            <a:endParaRPr lang="bg-BG" dirty="0"/>
          </a:p>
        </p:txBody>
      </p:sp>
      <p:sp>
        <p:nvSpPr>
          <p:cNvPr id="4" name="Title 3"/>
          <p:cNvSpPr>
            <a:spLocks noGrp="1"/>
          </p:cNvSpPr>
          <p:nvPr>
            <p:ph type="title"/>
          </p:nvPr>
        </p:nvSpPr>
        <p:spPr/>
        <p:txBody>
          <a:bodyPr>
            <a:normAutofit/>
          </a:bodyPr>
          <a:lstStyle/>
          <a:p>
            <a:r>
              <a:rPr lang="bg-BG" dirty="0"/>
              <a:t>Пример: Отпечатване на матрица</a:t>
            </a:r>
            <a:endParaRPr lang="en-US" dirty="0"/>
          </a:p>
        </p:txBody>
      </p:sp>
      <p:sp>
        <p:nvSpPr>
          <p:cNvPr id="7" name="Text Placeholder 5"/>
          <p:cNvSpPr txBox="1">
            <a:spLocks/>
          </p:cNvSpPr>
          <p:nvPr/>
        </p:nvSpPr>
        <p:spPr>
          <a:xfrm>
            <a:off x="663768" y="1271898"/>
            <a:ext cx="11069444" cy="4865535"/>
          </a:xfrm>
          <a:prstGeom prst="rect">
            <a:avLst/>
          </a:prstGeom>
          <a:solidFill>
            <a:schemeClr val="accent5">
              <a:lumMod val="40000"/>
              <a:lumOff val="60000"/>
              <a:alpha val="20000"/>
            </a:schemeClr>
          </a:solidFill>
          <a:ln w="12700">
            <a:solidFill>
              <a:schemeClr val="accent5">
                <a:lumMod val="60000"/>
                <a:lumOff val="40000"/>
              </a:schemeClr>
            </a:solidFill>
          </a:ln>
        </p:spPr>
        <p:txBody>
          <a:bodyPr vert="horz" wrap="square" lIns="144000" tIns="108000" rIns="144000" bIns="108000" rtlCol="0">
            <a:spAutoFit/>
          </a:bodyPr>
          <a:lstStyle>
            <a:lvl1pPr indent="0">
              <a:lnSpc>
                <a:spcPct val="100000"/>
              </a:lnSpc>
              <a:spcBef>
                <a:spcPts val="0"/>
              </a:spcBef>
              <a:spcAft>
                <a:spcPts val="0"/>
              </a:spcAft>
              <a:buClr>
                <a:srgbClr val="F2B254"/>
              </a:buClr>
              <a:buSzPct val="100000"/>
              <a:buFont typeface="Wingdings" panose="05000000000000000000" pitchFamily="2" charset="2"/>
              <a:buNone/>
              <a:defRPr lang="en-US" b="1" noProof="1" smtClean="0">
                <a:solidFill>
                  <a:srgbClr val="FBEEDC"/>
                </a:solidFill>
                <a:effectLst>
                  <a:outerShdw blurRad="38100" dist="38100" dir="2700000" algn="tl">
                    <a:srgbClr val="000000">
                      <a:alpha val="43137"/>
                    </a:srgbClr>
                  </a:outerShdw>
                </a:effectLst>
                <a:latin typeface="Consolas" pitchFamily="49" charset="0"/>
                <a:cs typeface="Consolas" pitchFamily="49" charset="0"/>
              </a:defRPr>
            </a:lvl1pPr>
            <a:lvl2pPr indent="-231606">
              <a:lnSpc>
                <a:spcPct val="105000"/>
              </a:lnSpc>
              <a:spcBef>
                <a:spcPts val="600"/>
              </a:spcBef>
              <a:spcAft>
                <a:spcPts val="600"/>
              </a:spcAft>
              <a:buClr>
                <a:schemeClr val="accent1"/>
              </a:buClr>
              <a:buSzPct val="80000"/>
              <a:buFont typeface="Wingdings" panose="05000000000000000000" pitchFamily="2" charset="2"/>
              <a:buChar char="§"/>
              <a:defRPr sz="3200" b="0"/>
            </a:lvl2pPr>
            <a:lvl3pPr marL="914240" indent="-231606">
              <a:lnSpc>
                <a:spcPct val="105000"/>
              </a:lnSpc>
              <a:spcBef>
                <a:spcPts val="600"/>
              </a:spcBef>
              <a:spcAft>
                <a:spcPts val="600"/>
              </a:spcAft>
              <a:buClr>
                <a:srgbClr val="EF9A1D"/>
              </a:buClr>
              <a:buSzPct val="80000"/>
              <a:buFont typeface="Wingdings" panose="05000000000000000000" pitchFamily="2" charset="2"/>
              <a:buChar char="§"/>
              <a:defRPr sz="3000" b="0"/>
            </a:lvl3pPr>
            <a:lvl4pPr marL="1218987" indent="-231606">
              <a:lnSpc>
                <a:spcPct val="105000"/>
              </a:lnSpc>
              <a:spcBef>
                <a:spcPts val="600"/>
              </a:spcBef>
              <a:spcAft>
                <a:spcPts val="600"/>
              </a:spcAft>
              <a:buClr>
                <a:srgbClr val="ED9411"/>
              </a:buClr>
              <a:buSzPct val="80000"/>
              <a:buFont typeface="Wingdings" panose="05000000000000000000" pitchFamily="2" charset="2"/>
              <a:buChar char="§"/>
              <a:defRPr sz="2800" b="0"/>
            </a:lvl4pPr>
            <a:lvl5pPr marL="1523733" indent="-231606">
              <a:lnSpc>
                <a:spcPct val="105000"/>
              </a:lnSpc>
              <a:spcBef>
                <a:spcPts val="600"/>
              </a:spcBef>
              <a:spcAft>
                <a:spcPts val="600"/>
              </a:spcAft>
              <a:buClr>
                <a:srgbClr val="E28D10"/>
              </a:buClr>
              <a:buSzPct val="80000"/>
              <a:buFont typeface="Wingdings" panose="05000000000000000000" pitchFamily="2" charset="2"/>
              <a:buChar char="§"/>
              <a:defRPr sz="2600" b="0"/>
            </a:lvl5pPr>
            <a:lvl6pPr marL="1828480" indent="-231606">
              <a:lnSpc>
                <a:spcPct val="90000"/>
              </a:lnSpc>
              <a:spcBef>
                <a:spcPts val="800"/>
              </a:spcBef>
              <a:buClr>
                <a:schemeClr val="accent1"/>
              </a:buClr>
              <a:buSzPct val="80000"/>
              <a:buFont typeface="Arial" pitchFamily="34" charset="0"/>
              <a:buChar char="•"/>
              <a:defRPr sz="2000"/>
            </a:lvl6pPr>
            <a:lvl7pPr marL="2133227" indent="-231606">
              <a:lnSpc>
                <a:spcPct val="90000"/>
              </a:lnSpc>
              <a:spcBef>
                <a:spcPts val="800"/>
              </a:spcBef>
              <a:buClr>
                <a:schemeClr val="accent1"/>
              </a:buClr>
              <a:buSzPct val="80000"/>
              <a:buFont typeface="Arial" pitchFamily="34" charset="0"/>
              <a:buChar char="•"/>
              <a:defRPr sz="2000"/>
            </a:lvl7pPr>
            <a:lvl8pPr marL="2437972" indent="-231606">
              <a:lnSpc>
                <a:spcPct val="90000"/>
              </a:lnSpc>
              <a:spcBef>
                <a:spcPts val="800"/>
              </a:spcBef>
              <a:buClr>
                <a:schemeClr val="accent1"/>
              </a:buClr>
              <a:buSzPct val="80000"/>
              <a:buFont typeface="Arial" pitchFamily="34" charset="0"/>
              <a:buChar char="•"/>
              <a:defRPr sz="2000" baseline="0"/>
            </a:lvl8pPr>
            <a:lvl9pPr marL="2742720" indent="-231606">
              <a:lnSpc>
                <a:spcPct val="90000"/>
              </a:lnSpc>
              <a:spcBef>
                <a:spcPts val="800"/>
              </a:spcBef>
              <a:buClr>
                <a:schemeClr val="accent1"/>
              </a:buClr>
              <a:buSzPct val="80000"/>
              <a:buFont typeface="Arial" pitchFamily="34" charset="0"/>
              <a:buChar char="•"/>
              <a:defRPr sz="2000" baseline="0"/>
            </a:lvl9pPr>
          </a:lstStyle>
          <a:p>
            <a:r>
              <a:rPr lang="en-US" sz="2000" dirty="0" err="1">
                <a:solidFill>
                  <a:schemeClr val="tx2">
                    <a:lumMod val="75000"/>
                  </a:schemeClr>
                </a:solidFill>
              </a:rPr>
              <a:t>int</a:t>
            </a:r>
            <a:r>
              <a:rPr lang="en-US" sz="2000" dirty="0">
                <a:solidFill>
                  <a:schemeClr val="tx2">
                    <a:lumMod val="75000"/>
                  </a:schemeClr>
                </a:solidFill>
              </a:rPr>
              <a:t>[</a:t>
            </a:r>
            <a:r>
              <a:rPr lang="bg-BG" sz="2000" dirty="0">
                <a:solidFill>
                  <a:schemeClr val="tx2">
                    <a:lumMod val="75000"/>
                  </a:schemeClr>
                </a:solidFill>
              </a:rPr>
              <a:t>,</a:t>
            </a:r>
            <a:r>
              <a:rPr lang="en-US" sz="2000" dirty="0">
                <a:solidFill>
                  <a:schemeClr val="tx2">
                    <a:lumMod val="75000"/>
                  </a:schemeClr>
                </a:solidFill>
              </a:rPr>
              <a:t>] </a:t>
            </a:r>
            <a:r>
              <a:rPr lang="en-US" sz="2000" dirty="0" err="1"/>
              <a:t>intMatrix</a:t>
            </a:r>
            <a:r>
              <a:rPr lang="en-US" sz="2000" dirty="0"/>
              <a:t> =</a:t>
            </a:r>
            <a:r>
              <a:rPr lang="bg-BG" sz="2000" dirty="0"/>
              <a:t> </a:t>
            </a:r>
            <a:endParaRPr lang="en-US" sz="2000" dirty="0"/>
          </a:p>
          <a:p>
            <a:r>
              <a:rPr lang="en-US" sz="2000" dirty="0"/>
              <a:t>{</a:t>
            </a:r>
          </a:p>
          <a:p>
            <a:r>
              <a:rPr lang="en-US" sz="2000" dirty="0"/>
              <a:t>  {2, 8, 3, 5},</a:t>
            </a:r>
          </a:p>
          <a:p>
            <a:r>
              <a:rPr lang="en-US" sz="2000" dirty="0"/>
              <a:t>  {7, 9, 0, 3},</a:t>
            </a:r>
          </a:p>
          <a:p>
            <a:r>
              <a:rPr lang="en-US" sz="2000" dirty="0"/>
              <a:t>};</a:t>
            </a:r>
          </a:p>
          <a:p>
            <a:endParaRPr lang="en-US" sz="2000" dirty="0"/>
          </a:p>
          <a:p>
            <a:r>
              <a:rPr lang="en-US" sz="2000" dirty="0"/>
              <a:t>for(</a:t>
            </a:r>
            <a:r>
              <a:rPr lang="en-US" sz="2000" dirty="0" err="1"/>
              <a:t>int</a:t>
            </a:r>
            <a:r>
              <a:rPr lang="en-US" sz="2000" dirty="0"/>
              <a:t> </a:t>
            </a:r>
            <a:r>
              <a:rPr lang="en-US" sz="2000" dirty="0">
                <a:solidFill>
                  <a:schemeClr val="tx2">
                    <a:lumMod val="75000"/>
                  </a:schemeClr>
                </a:solidFill>
              </a:rPr>
              <a:t>row</a:t>
            </a:r>
            <a:r>
              <a:rPr lang="en-US" sz="2000" dirty="0"/>
              <a:t> = 0; </a:t>
            </a:r>
            <a:r>
              <a:rPr lang="en-US" sz="2000" dirty="0">
                <a:solidFill>
                  <a:schemeClr val="tx2">
                    <a:lumMod val="75000"/>
                  </a:schemeClr>
                </a:solidFill>
              </a:rPr>
              <a:t>row</a:t>
            </a:r>
            <a:r>
              <a:rPr lang="en-US" sz="2000" dirty="0"/>
              <a:t> &lt; </a:t>
            </a:r>
            <a:r>
              <a:rPr lang="en-US" sz="2000" dirty="0" err="1"/>
              <a:t>intMatrix.GetLength</a:t>
            </a:r>
            <a:r>
              <a:rPr lang="en-US" sz="2000" dirty="0"/>
              <a:t>(0); </a:t>
            </a:r>
            <a:r>
              <a:rPr lang="en-US" sz="2000" dirty="0">
                <a:solidFill>
                  <a:schemeClr val="tx2">
                    <a:lumMod val="75000"/>
                  </a:schemeClr>
                </a:solidFill>
              </a:rPr>
              <a:t>row</a:t>
            </a:r>
            <a:r>
              <a:rPr lang="en-US" sz="2000" dirty="0"/>
              <a:t>++)</a:t>
            </a:r>
          </a:p>
          <a:p>
            <a:r>
              <a:rPr lang="en-US" sz="2000" dirty="0"/>
              <a:t>{</a:t>
            </a:r>
          </a:p>
          <a:p>
            <a:r>
              <a:rPr lang="en-US" sz="2000" dirty="0"/>
              <a:t>  for(</a:t>
            </a:r>
            <a:r>
              <a:rPr lang="en-US" sz="2000" dirty="0" err="1"/>
              <a:t>int</a:t>
            </a:r>
            <a:r>
              <a:rPr lang="en-US" sz="2000" dirty="0"/>
              <a:t> </a:t>
            </a:r>
            <a:r>
              <a:rPr lang="en-US" sz="2000" dirty="0">
                <a:solidFill>
                  <a:schemeClr val="tx2">
                    <a:lumMod val="75000"/>
                  </a:schemeClr>
                </a:solidFill>
              </a:rPr>
              <a:t>col </a:t>
            </a:r>
            <a:r>
              <a:rPr lang="en-US" sz="2000" dirty="0"/>
              <a:t>= 0; </a:t>
            </a:r>
            <a:r>
              <a:rPr lang="en-US" sz="2000" dirty="0">
                <a:solidFill>
                  <a:schemeClr val="tx2">
                    <a:lumMod val="75000"/>
                  </a:schemeClr>
                </a:solidFill>
              </a:rPr>
              <a:t>col</a:t>
            </a:r>
            <a:r>
              <a:rPr lang="en-US" sz="2000" dirty="0"/>
              <a:t> &lt; </a:t>
            </a:r>
            <a:r>
              <a:rPr lang="en-US" sz="2000" dirty="0" err="1"/>
              <a:t>intMatrix.GetLength</a:t>
            </a:r>
            <a:r>
              <a:rPr lang="en-US" sz="2000" dirty="0"/>
              <a:t>(1); </a:t>
            </a:r>
            <a:r>
              <a:rPr lang="en-US" sz="2000" dirty="0">
                <a:solidFill>
                  <a:schemeClr val="tx2">
                    <a:lumMod val="75000"/>
                  </a:schemeClr>
                </a:solidFill>
              </a:rPr>
              <a:t>col</a:t>
            </a:r>
            <a:r>
              <a:rPr lang="en-US" sz="2000" dirty="0"/>
              <a:t>++)</a:t>
            </a:r>
          </a:p>
          <a:p>
            <a:r>
              <a:rPr lang="en-US" sz="2000" dirty="0"/>
              <a:t>  {</a:t>
            </a:r>
          </a:p>
          <a:p>
            <a:r>
              <a:rPr lang="en-US" sz="2000" dirty="0"/>
              <a:t>    </a:t>
            </a:r>
            <a:r>
              <a:rPr lang="en-US" sz="2000" dirty="0" err="1"/>
              <a:t>Console.Write</a:t>
            </a:r>
            <a:r>
              <a:rPr lang="en-US" sz="2000" dirty="0"/>
              <a:t>(</a:t>
            </a:r>
            <a:r>
              <a:rPr lang="en-US" sz="2000" dirty="0" err="1"/>
              <a:t>intMatrix</a:t>
            </a:r>
            <a:r>
              <a:rPr lang="en-US" sz="2000" dirty="0"/>
              <a:t>[</a:t>
            </a:r>
            <a:r>
              <a:rPr lang="en-US" sz="2000" dirty="0">
                <a:solidFill>
                  <a:schemeClr val="tx2">
                    <a:lumMod val="75000"/>
                  </a:schemeClr>
                </a:solidFill>
              </a:rPr>
              <a:t>row</a:t>
            </a:r>
            <a:r>
              <a:rPr lang="en-US" sz="2000" dirty="0"/>
              <a:t>, </a:t>
            </a:r>
            <a:r>
              <a:rPr lang="en-US" sz="2000" dirty="0">
                <a:solidFill>
                  <a:schemeClr val="tx2">
                    <a:lumMod val="75000"/>
                  </a:schemeClr>
                </a:solidFill>
              </a:rPr>
              <a:t>col</a:t>
            </a:r>
            <a:r>
              <a:rPr lang="en-US" sz="2000" dirty="0"/>
              <a:t>]+" ");</a:t>
            </a:r>
          </a:p>
          <a:p>
            <a:r>
              <a:rPr lang="en-US" sz="2000" dirty="0"/>
              <a:t>  }</a:t>
            </a:r>
          </a:p>
          <a:p>
            <a:r>
              <a:rPr lang="en-US" sz="2000" dirty="0"/>
              <a:t>  </a:t>
            </a:r>
            <a:r>
              <a:rPr lang="en-US" sz="2000" dirty="0" err="1"/>
              <a:t>Console.WriteLine</a:t>
            </a:r>
            <a:r>
              <a:rPr lang="en-US" sz="2000" dirty="0"/>
              <a:t>();</a:t>
            </a:r>
          </a:p>
          <a:p>
            <a:r>
              <a:rPr lang="en-US" sz="2000" dirty="0"/>
              <a:t>}</a:t>
            </a:r>
            <a:endParaRPr lang="bg-BG" sz="2000" dirty="0"/>
          </a:p>
          <a:p>
            <a:endParaRPr lang="en-US" sz="2200" dirty="0">
              <a:solidFill>
                <a:schemeClr val="tx1"/>
              </a:solidFill>
            </a:endParaRPr>
          </a:p>
        </p:txBody>
      </p:sp>
      <p:sp>
        <p:nvSpPr>
          <p:cNvPr id="8" name="AutoShape 24"/>
          <p:cNvSpPr>
            <a:spLocks noChangeArrowheads="1"/>
          </p:cNvSpPr>
          <p:nvPr/>
        </p:nvSpPr>
        <p:spPr bwMode="auto">
          <a:xfrm>
            <a:off x="7313612" y="2514600"/>
            <a:ext cx="2438400" cy="533400"/>
          </a:xfrm>
          <a:prstGeom prst="wedgeRoundRectCallout">
            <a:avLst>
              <a:gd name="adj1" fmla="val -71801"/>
              <a:gd name="adj2" fmla="val 68661"/>
              <a:gd name="adj3" fmla="val 16667"/>
            </a:avLst>
          </a:prstGeom>
          <a:solidFill>
            <a:srgbClr val="663606">
              <a:alpha val="94902"/>
            </a:srgbClr>
          </a:solidFill>
          <a:ln w="19050">
            <a:solidFill>
              <a:srgbClr val="F8D49E">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218987"/>
            <a:r>
              <a:rPr lang="bg-BG" sz="2800" noProof="1">
                <a:solidFill>
                  <a:srgbClr val="FFFFFF"/>
                </a:solidFill>
                <a:effectLst>
                  <a:outerShdw blurRad="38100" dist="38100" dir="2700000" algn="tl">
                    <a:srgbClr val="000000">
                      <a:alpha val="43137"/>
                    </a:srgbClr>
                  </a:outerShdw>
                </a:effectLst>
              </a:rPr>
              <a:t>Брой редове</a:t>
            </a:r>
            <a:endParaRPr lang="en-US" sz="2800" b="1" noProof="1">
              <a:solidFill>
                <a:schemeClr val="tx2">
                  <a:lumMod val="75000"/>
                </a:schemeClr>
              </a:solidFill>
              <a:effectLst>
                <a:outerShdw blurRad="38100" dist="38100" dir="2700000" algn="tl">
                  <a:srgbClr val="000000">
                    <a:alpha val="43137"/>
                  </a:srgbClr>
                </a:outerShdw>
              </a:effectLst>
              <a:latin typeface="Consolas" panose="020B0609020204030204" pitchFamily="49" charset="0"/>
            </a:endParaRPr>
          </a:p>
        </p:txBody>
      </p:sp>
      <p:sp>
        <p:nvSpPr>
          <p:cNvPr id="9" name="AutoShape 24"/>
          <p:cNvSpPr>
            <a:spLocks noChangeArrowheads="1"/>
          </p:cNvSpPr>
          <p:nvPr/>
        </p:nvSpPr>
        <p:spPr bwMode="auto">
          <a:xfrm>
            <a:off x="8456612" y="3200400"/>
            <a:ext cx="2438400" cy="533400"/>
          </a:xfrm>
          <a:prstGeom prst="wedgeRoundRectCallout">
            <a:avLst>
              <a:gd name="adj1" fmla="val -96609"/>
              <a:gd name="adj2" fmla="val 73936"/>
              <a:gd name="adj3" fmla="val 16667"/>
            </a:avLst>
          </a:prstGeom>
          <a:solidFill>
            <a:srgbClr val="663606">
              <a:alpha val="94902"/>
            </a:srgbClr>
          </a:solidFill>
          <a:ln w="19050">
            <a:solidFill>
              <a:srgbClr val="F8D49E">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218987"/>
            <a:r>
              <a:rPr lang="bg-BG" sz="2800" noProof="1">
                <a:solidFill>
                  <a:srgbClr val="FFFFFF"/>
                </a:solidFill>
                <a:effectLst>
                  <a:outerShdw blurRad="38100" dist="38100" dir="2700000" algn="tl">
                    <a:srgbClr val="000000">
                      <a:alpha val="43137"/>
                    </a:srgbClr>
                  </a:outerShdw>
                </a:effectLst>
              </a:rPr>
              <a:t>Брой колони</a:t>
            </a:r>
            <a:endParaRPr lang="en-US" sz="2800" b="1" noProof="1">
              <a:solidFill>
                <a:schemeClr val="tx2">
                  <a:lumMod val="75000"/>
                </a:schemeClr>
              </a:solidFill>
              <a:effectLst>
                <a:outerShdw blurRad="38100" dist="38100" dir="2700000" algn="tl">
                  <a:srgbClr val="000000">
                    <a:alpha val="43137"/>
                  </a:srgbClr>
                </a:outerShdw>
              </a:effectLst>
              <a:latin typeface="Consolas" panose="020B0609020204030204" pitchFamily="49" charset="0"/>
            </a:endParaRPr>
          </a:p>
        </p:txBody>
      </p:sp>
      <p:sp>
        <p:nvSpPr>
          <p:cNvPr id="10" name="AutoShape 24"/>
          <p:cNvSpPr>
            <a:spLocks noChangeArrowheads="1"/>
          </p:cNvSpPr>
          <p:nvPr/>
        </p:nvSpPr>
        <p:spPr bwMode="auto">
          <a:xfrm>
            <a:off x="7542212" y="4223220"/>
            <a:ext cx="2819400" cy="882180"/>
          </a:xfrm>
          <a:prstGeom prst="wedgeRoundRectCallout">
            <a:avLst>
              <a:gd name="adj1" fmla="val -69837"/>
              <a:gd name="adj2" fmla="val -3098"/>
              <a:gd name="adj3" fmla="val 16667"/>
            </a:avLst>
          </a:prstGeom>
          <a:solidFill>
            <a:srgbClr val="663606">
              <a:alpha val="94902"/>
            </a:srgbClr>
          </a:solidFill>
          <a:ln w="19050">
            <a:solidFill>
              <a:srgbClr val="F8D49E">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218987"/>
            <a:r>
              <a:rPr lang="bg-BG" sz="2800" noProof="1">
                <a:solidFill>
                  <a:srgbClr val="FFFFFF"/>
                </a:solidFill>
                <a:effectLst>
                  <a:outerShdw blurRad="38100" dist="38100" dir="2700000" algn="tl">
                    <a:srgbClr val="000000">
                      <a:alpha val="43137"/>
                    </a:srgbClr>
                  </a:outerShdw>
                </a:effectLst>
              </a:rPr>
              <a:t>Изпечатване на елемента</a:t>
            </a:r>
            <a:endParaRPr lang="en-US" sz="2800" b="1" noProof="1">
              <a:solidFill>
                <a:schemeClr val="tx2">
                  <a:lumMod val="75000"/>
                </a:schemeClr>
              </a:solidFill>
              <a:effectLst>
                <a:outerShdw blurRad="38100" dist="38100" dir="2700000" algn="tl">
                  <a:srgbClr val="000000">
                    <a:alpha val="43137"/>
                  </a:srgbClr>
                </a:outerShdw>
              </a:effectLst>
              <a:latin typeface="Consolas" panose="020B0609020204030204" pitchFamily="49" charset="0"/>
            </a:endParaRPr>
          </a:p>
        </p:txBody>
      </p:sp>
      <p:sp>
        <p:nvSpPr>
          <p:cNvPr id="11" name="AutoShape 24"/>
          <p:cNvSpPr>
            <a:spLocks noChangeArrowheads="1"/>
          </p:cNvSpPr>
          <p:nvPr/>
        </p:nvSpPr>
        <p:spPr bwMode="auto">
          <a:xfrm>
            <a:off x="4341812" y="4876800"/>
            <a:ext cx="2438400" cy="914400"/>
          </a:xfrm>
          <a:prstGeom prst="wedgeRoundRectCallout">
            <a:avLst>
              <a:gd name="adj1" fmla="val -63723"/>
              <a:gd name="adj2" fmla="val -11250"/>
              <a:gd name="adj3" fmla="val 16667"/>
            </a:avLst>
          </a:prstGeom>
          <a:solidFill>
            <a:srgbClr val="663606">
              <a:alpha val="94902"/>
            </a:srgbClr>
          </a:solidFill>
          <a:ln w="19050">
            <a:solidFill>
              <a:srgbClr val="F8D49E">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218987"/>
            <a:r>
              <a:rPr lang="bg-BG" sz="2800" noProof="1">
                <a:solidFill>
                  <a:srgbClr val="FFFFFF"/>
                </a:solidFill>
                <a:effectLst>
                  <a:outerShdw blurRad="38100" dist="38100" dir="2700000" algn="tl">
                    <a:srgbClr val="000000">
                      <a:alpha val="43137"/>
                    </a:srgbClr>
                  </a:outerShdw>
                </a:effectLst>
              </a:rPr>
              <a:t>Прехвърляме се на нов ред</a:t>
            </a:r>
            <a:endParaRPr lang="en-US" sz="2800" b="1" noProof="1">
              <a:solidFill>
                <a:schemeClr val="tx2">
                  <a:lumMod val="75000"/>
                </a:schemeClr>
              </a:solidFill>
              <a:effectLst>
                <a:outerShdw blurRad="38100" dist="38100" dir="2700000" algn="tl">
                  <a:srgbClr val="000000">
                    <a:alpha val="43137"/>
                  </a:srgbClr>
                </a:outerShdw>
              </a:effectLst>
              <a:latin typeface="Consolas" panose="020B0609020204030204" pitchFamily="49" charset="0"/>
            </a:endParaRPr>
          </a:p>
        </p:txBody>
      </p:sp>
      <p:sp>
        <p:nvSpPr>
          <p:cNvPr id="12" name="Slide Number Placeholder">
            <a:extLst>
              <a:ext uri="{FF2B5EF4-FFF2-40B4-BE49-F238E27FC236}">
                <a16:creationId xmlns:a16="http://schemas.microsoft.com/office/drawing/2014/main" id="{13EFC95D-4D08-46D5-81F5-3F2204E235AF}"/>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10</a:t>
            </a:fld>
            <a:endParaRPr lang="en-US" dirty="0">
              <a:solidFill>
                <a:prstClr val="white">
                  <a:tint val="75000"/>
                </a:prstClr>
              </a:solidFill>
            </a:endParaRPr>
          </a:p>
        </p:txBody>
      </p:sp>
    </p:spTree>
    <p:extLst>
      <p:ext uri="{BB962C8B-B14F-4D97-AF65-F5344CB8AC3E}">
        <p14:creationId xmlns:p14="http://schemas.microsoft.com/office/powerpoint/2010/main" val="857423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endParaRPr lang="bg-BG" dirty="0"/>
          </a:p>
          <a:p>
            <a:endParaRPr lang="en-US" dirty="0"/>
          </a:p>
          <a:p>
            <a:endParaRPr lang="bg-BG" dirty="0"/>
          </a:p>
        </p:txBody>
      </p:sp>
      <p:sp>
        <p:nvSpPr>
          <p:cNvPr id="4" name="Title 3"/>
          <p:cNvSpPr>
            <a:spLocks noGrp="1"/>
          </p:cNvSpPr>
          <p:nvPr>
            <p:ph type="title"/>
          </p:nvPr>
        </p:nvSpPr>
        <p:spPr/>
        <p:txBody>
          <a:bodyPr>
            <a:normAutofit/>
          </a:bodyPr>
          <a:lstStyle/>
          <a:p>
            <a:r>
              <a:rPr lang="bg-BG" dirty="0"/>
              <a:t>Пример: Вход/Изход на матрица</a:t>
            </a:r>
            <a:endParaRPr lang="en-US" dirty="0"/>
          </a:p>
        </p:txBody>
      </p:sp>
      <p:sp>
        <p:nvSpPr>
          <p:cNvPr id="7" name="Text Placeholder 5"/>
          <p:cNvSpPr txBox="1">
            <a:spLocks/>
          </p:cNvSpPr>
          <p:nvPr/>
        </p:nvSpPr>
        <p:spPr>
          <a:xfrm>
            <a:off x="663768" y="1271898"/>
            <a:ext cx="11069444" cy="4957868"/>
          </a:xfrm>
          <a:prstGeom prst="rect">
            <a:avLst/>
          </a:prstGeom>
          <a:solidFill>
            <a:schemeClr val="accent5">
              <a:lumMod val="40000"/>
              <a:lumOff val="60000"/>
              <a:alpha val="20000"/>
            </a:schemeClr>
          </a:solidFill>
          <a:ln w="12700">
            <a:solidFill>
              <a:schemeClr val="accent5">
                <a:lumMod val="60000"/>
                <a:lumOff val="40000"/>
              </a:schemeClr>
            </a:solidFill>
          </a:ln>
        </p:spPr>
        <p:txBody>
          <a:bodyPr vert="horz" wrap="square" lIns="144000" tIns="108000" rIns="144000" bIns="108000" rtlCol="0">
            <a:spAutoFit/>
          </a:bodyPr>
          <a:lstStyle>
            <a:lvl1pPr indent="0">
              <a:lnSpc>
                <a:spcPct val="100000"/>
              </a:lnSpc>
              <a:spcBef>
                <a:spcPts val="0"/>
              </a:spcBef>
              <a:spcAft>
                <a:spcPts val="0"/>
              </a:spcAft>
              <a:buClr>
                <a:srgbClr val="F2B254"/>
              </a:buClr>
              <a:buSzPct val="100000"/>
              <a:buFont typeface="Wingdings" panose="05000000000000000000" pitchFamily="2" charset="2"/>
              <a:buNone/>
              <a:defRPr lang="en-US" b="1" noProof="1" smtClean="0">
                <a:solidFill>
                  <a:srgbClr val="FBEEDC"/>
                </a:solidFill>
                <a:effectLst>
                  <a:outerShdw blurRad="38100" dist="38100" dir="2700000" algn="tl">
                    <a:srgbClr val="000000">
                      <a:alpha val="43137"/>
                    </a:srgbClr>
                  </a:outerShdw>
                </a:effectLst>
                <a:latin typeface="Consolas" pitchFamily="49" charset="0"/>
                <a:cs typeface="Consolas" pitchFamily="49" charset="0"/>
              </a:defRPr>
            </a:lvl1pPr>
            <a:lvl2pPr indent="-231606">
              <a:lnSpc>
                <a:spcPct val="105000"/>
              </a:lnSpc>
              <a:spcBef>
                <a:spcPts val="600"/>
              </a:spcBef>
              <a:spcAft>
                <a:spcPts val="600"/>
              </a:spcAft>
              <a:buClr>
                <a:schemeClr val="accent1"/>
              </a:buClr>
              <a:buSzPct val="80000"/>
              <a:buFont typeface="Wingdings" panose="05000000000000000000" pitchFamily="2" charset="2"/>
              <a:buChar char="§"/>
              <a:defRPr sz="3200" b="0"/>
            </a:lvl2pPr>
            <a:lvl3pPr marL="914240" indent="-231606">
              <a:lnSpc>
                <a:spcPct val="105000"/>
              </a:lnSpc>
              <a:spcBef>
                <a:spcPts val="600"/>
              </a:spcBef>
              <a:spcAft>
                <a:spcPts val="600"/>
              </a:spcAft>
              <a:buClr>
                <a:srgbClr val="EF9A1D"/>
              </a:buClr>
              <a:buSzPct val="80000"/>
              <a:buFont typeface="Wingdings" panose="05000000000000000000" pitchFamily="2" charset="2"/>
              <a:buChar char="§"/>
              <a:defRPr sz="3000" b="0"/>
            </a:lvl3pPr>
            <a:lvl4pPr marL="1218987" indent="-231606">
              <a:lnSpc>
                <a:spcPct val="105000"/>
              </a:lnSpc>
              <a:spcBef>
                <a:spcPts val="600"/>
              </a:spcBef>
              <a:spcAft>
                <a:spcPts val="600"/>
              </a:spcAft>
              <a:buClr>
                <a:srgbClr val="ED9411"/>
              </a:buClr>
              <a:buSzPct val="80000"/>
              <a:buFont typeface="Wingdings" panose="05000000000000000000" pitchFamily="2" charset="2"/>
              <a:buChar char="§"/>
              <a:defRPr sz="2800" b="0"/>
            </a:lvl4pPr>
            <a:lvl5pPr marL="1523733" indent="-231606">
              <a:lnSpc>
                <a:spcPct val="105000"/>
              </a:lnSpc>
              <a:spcBef>
                <a:spcPts val="600"/>
              </a:spcBef>
              <a:spcAft>
                <a:spcPts val="600"/>
              </a:spcAft>
              <a:buClr>
                <a:srgbClr val="E28D10"/>
              </a:buClr>
              <a:buSzPct val="80000"/>
              <a:buFont typeface="Wingdings" panose="05000000000000000000" pitchFamily="2" charset="2"/>
              <a:buChar char="§"/>
              <a:defRPr sz="2600" b="0"/>
            </a:lvl5pPr>
            <a:lvl6pPr marL="1828480" indent="-231606">
              <a:lnSpc>
                <a:spcPct val="90000"/>
              </a:lnSpc>
              <a:spcBef>
                <a:spcPts val="800"/>
              </a:spcBef>
              <a:buClr>
                <a:schemeClr val="accent1"/>
              </a:buClr>
              <a:buSzPct val="80000"/>
              <a:buFont typeface="Arial" pitchFamily="34" charset="0"/>
              <a:buChar char="•"/>
              <a:defRPr sz="2000"/>
            </a:lvl6pPr>
            <a:lvl7pPr marL="2133227" indent="-231606">
              <a:lnSpc>
                <a:spcPct val="90000"/>
              </a:lnSpc>
              <a:spcBef>
                <a:spcPts val="800"/>
              </a:spcBef>
              <a:buClr>
                <a:schemeClr val="accent1"/>
              </a:buClr>
              <a:buSzPct val="80000"/>
              <a:buFont typeface="Arial" pitchFamily="34" charset="0"/>
              <a:buChar char="•"/>
              <a:defRPr sz="2000"/>
            </a:lvl7pPr>
            <a:lvl8pPr marL="2437972" indent="-231606">
              <a:lnSpc>
                <a:spcPct val="90000"/>
              </a:lnSpc>
              <a:spcBef>
                <a:spcPts val="800"/>
              </a:spcBef>
              <a:buClr>
                <a:schemeClr val="accent1"/>
              </a:buClr>
              <a:buSzPct val="80000"/>
              <a:buFont typeface="Arial" pitchFamily="34" charset="0"/>
              <a:buChar char="•"/>
              <a:defRPr sz="2000" baseline="0"/>
            </a:lvl8pPr>
            <a:lvl9pPr marL="2742720" indent="-231606">
              <a:lnSpc>
                <a:spcPct val="90000"/>
              </a:lnSpc>
              <a:spcBef>
                <a:spcPts val="800"/>
              </a:spcBef>
              <a:buClr>
                <a:schemeClr val="accent1"/>
              </a:buClr>
              <a:buSzPct val="80000"/>
              <a:buFont typeface="Arial" pitchFamily="34" charset="0"/>
              <a:buChar char="•"/>
              <a:defRPr sz="2000" baseline="0"/>
            </a:lvl9pPr>
          </a:lstStyle>
          <a:p>
            <a:r>
              <a:rPr lang="en-US" sz="2200" dirty="0" err="1"/>
              <a:t>int</a:t>
            </a:r>
            <a:r>
              <a:rPr lang="bg-BG" sz="2200" dirty="0"/>
              <a:t> </a:t>
            </a:r>
            <a:r>
              <a:rPr lang="en-US" sz="2200" dirty="0"/>
              <a:t>rows = </a:t>
            </a:r>
            <a:r>
              <a:rPr lang="en-US" sz="2200" dirty="0" err="1"/>
              <a:t>int.Parse</a:t>
            </a:r>
            <a:r>
              <a:rPr lang="en-US" sz="2200" dirty="0"/>
              <a:t>(</a:t>
            </a:r>
            <a:r>
              <a:rPr lang="en-US" sz="2200" dirty="0" err="1"/>
              <a:t>Console.ReadLine</a:t>
            </a:r>
            <a:r>
              <a:rPr lang="en-US" sz="2200" dirty="0"/>
              <a:t>()); //</a:t>
            </a:r>
            <a:r>
              <a:rPr lang="bg-BG" sz="2200" dirty="0"/>
              <a:t>въвеждаме брой редове</a:t>
            </a:r>
            <a:endParaRPr lang="en-US" sz="2200" dirty="0"/>
          </a:p>
          <a:p>
            <a:r>
              <a:rPr lang="en-US" sz="2200" dirty="0" err="1"/>
              <a:t>int</a:t>
            </a:r>
            <a:r>
              <a:rPr lang="bg-BG" sz="2200" dirty="0"/>
              <a:t> </a:t>
            </a:r>
            <a:r>
              <a:rPr lang="en-US" sz="2200" dirty="0"/>
              <a:t>cols = </a:t>
            </a:r>
            <a:r>
              <a:rPr lang="en-US" sz="2200" dirty="0" err="1"/>
              <a:t>int.Parse</a:t>
            </a:r>
            <a:r>
              <a:rPr lang="en-US" sz="2200" dirty="0"/>
              <a:t>(</a:t>
            </a:r>
            <a:r>
              <a:rPr lang="en-US" sz="2200" dirty="0" err="1"/>
              <a:t>Console.ReadLine</a:t>
            </a:r>
            <a:r>
              <a:rPr lang="en-US" sz="2200" dirty="0"/>
              <a:t>());</a:t>
            </a:r>
            <a:r>
              <a:rPr lang="bg-BG" sz="2200" dirty="0"/>
              <a:t> //въвеждаме брой колони</a:t>
            </a:r>
            <a:endParaRPr lang="en-US" sz="2200" dirty="0"/>
          </a:p>
          <a:p>
            <a:r>
              <a:rPr lang="en-US" sz="2200" dirty="0" err="1"/>
              <a:t>int</a:t>
            </a:r>
            <a:r>
              <a:rPr lang="en-US" sz="2200" dirty="0"/>
              <a:t>[,] matrix = new </a:t>
            </a:r>
            <a:r>
              <a:rPr lang="en-US" sz="2200" dirty="0" err="1"/>
              <a:t>int</a:t>
            </a:r>
            <a:r>
              <a:rPr lang="en-US" sz="2200" dirty="0"/>
              <a:t>[rows, cols]; //</a:t>
            </a:r>
            <a:r>
              <a:rPr lang="bg-BG" sz="2200" dirty="0"/>
              <a:t>заделяме съответния брой елементи</a:t>
            </a:r>
          </a:p>
          <a:p>
            <a:endParaRPr lang="bg-BG" sz="2200" dirty="0">
              <a:solidFill>
                <a:schemeClr val="tx1"/>
              </a:solidFill>
            </a:endParaRPr>
          </a:p>
          <a:p>
            <a:r>
              <a:rPr lang="en-US" sz="2200" dirty="0"/>
              <a:t>for(</a:t>
            </a:r>
            <a:r>
              <a:rPr lang="en-US" sz="2200" dirty="0" err="1"/>
              <a:t>int</a:t>
            </a:r>
            <a:r>
              <a:rPr lang="en-US" sz="2200" dirty="0"/>
              <a:t> </a:t>
            </a:r>
            <a:r>
              <a:rPr lang="en-US" sz="2200" dirty="0">
                <a:solidFill>
                  <a:schemeClr val="tx2">
                    <a:lumMod val="75000"/>
                  </a:schemeClr>
                </a:solidFill>
              </a:rPr>
              <a:t>row</a:t>
            </a:r>
            <a:r>
              <a:rPr lang="en-US" sz="2200" dirty="0"/>
              <a:t> = 0; </a:t>
            </a:r>
            <a:r>
              <a:rPr lang="en-US" sz="2200" dirty="0">
                <a:solidFill>
                  <a:schemeClr val="tx2">
                    <a:lumMod val="75000"/>
                  </a:schemeClr>
                </a:solidFill>
              </a:rPr>
              <a:t>row</a:t>
            </a:r>
            <a:r>
              <a:rPr lang="en-US" sz="2200" dirty="0"/>
              <a:t> &lt; rows; </a:t>
            </a:r>
            <a:r>
              <a:rPr lang="en-US" sz="2200" dirty="0">
                <a:solidFill>
                  <a:schemeClr val="tx2">
                    <a:lumMod val="75000"/>
                  </a:schemeClr>
                </a:solidFill>
              </a:rPr>
              <a:t>row</a:t>
            </a:r>
            <a:r>
              <a:rPr lang="en-US" sz="2200" dirty="0"/>
              <a:t>++)</a:t>
            </a:r>
          </a:p>
          <a:p>
            <a:r>
              <a:rPr lang="en-US" sz="2200" dirty="0"/>
              <a:t>{</a:t>
            </a:r>
          </a:p>
          <a:p>
            <a:r>
              <a:rPr lang="en-US" sz="2200" dirty="0"/>
              <a:t>  for(</a:t>
            </a:r>
            <a:r>
              <a:rPr lang="en-US" sz="2200" dirty="0" err="1"/>
              <a:t>int</a:t>
            </a:r>
            <a:r>
              <a:rPr lang="en-US" sz="2200" dirty="0"/>
              <a:t> </a:t>
            </a:r>
            <a:r>
              <a:rPr lang="en-US" sz="2200" dirty="0">
                <a:solidFill>
                  <a:schemeClr val="tx2">
                    <a:lumMod val="75000"/>
                  </a:schemeClr>
                </a:solidFill>
              </a:rPr>
              <a:t>col </a:t>
            </a:r>
            <a:r>
              <a:rPr lang="en-US" sz="2200" dirty="0"/>
              <a:t>= 0; </a:t>
            </a:r>
            <a:r>
              <a:rPr lang="en-US" sz="2200" dirty="0">
                <a:solidFill>
                  <a:schemeClr val="tx2">
                    <a:lumMod val="75000"/>
                  </a:schemeClr>
                </a:solidFill>
              </a:rPr>
              <a:t>col</a:t>
            </a:r>
            <a:r>
              <a:rPr lang="en-US" sz="2200" dirty="0"/>
              <a:t> &lt; cols; </a:t>
            </a:r>
            <a:r>
              <a:rPr lang="en-US" sz="2200" dirty="0">
                <a:solidFill>
                  <a:schemeClr val="tx2">
                    <a:lumMod val="75000"/>
                  </a:schemeClr>
                </a:solidFill>
              </a:rPr>
              <a:t>col</a:t>
            </a:r>
            <a:r>
              <a:rPr lang="en-US" sz="2200" dirty="0"/>
              <a:t>++)</a:t>
            </a:r>
          </a:p>
          <a:p>
            <a:r>
              <a:rPr lang="en-US" sz="2200" dirty="0"/>
              <a:t>  {</a:t>
            </a:r>
          </a:p>
          <a:p>
            <a:r>
              <a:rPr lang="en-US" sz="2200" dirty="0"/>
              <a:t>    </a:t>
            </a:r>
            <a:r>
              <a:rPr lang="en-US" sz="2200" dirty="0" err="1"/>
              <a:t>Console.Write</a:t>
            </a:r>
            <a:r>
              <a:rPr lang="en-US" sz="2200" dirty="0"/>
              <a:t>("matrix[{0},{1}] = ", </a:t>
            </a:r>
            <a:r>
              <a:rPr lang="en-US" sz="2200" dirty="0">
                <a:solidFill>
                  <a:schemeClr val="tx2">
                    <a:lumMod val="75000"/>
                  </a:schemeClr>
                </a:solidFill>
              </a:rPr>
              <a:t>row</a:t>
            </a:r>
            <a:r>
              <a:rPr lang="en-US" sz="2200" dirty="0"/>
              <a:t>, </a:t>
            </a:r>
            <a:r>
              <a:rPr lang="en-US" sz="2200" dirty="0">
                <a:solidFill>
                  <a:schemeClr val="tx2">
                    <a:lumMod val="75000"/>
                  </a:schemeClr>
                </a:solidFill>
              </a:rPr>
              <a:t>col</a:t>
            </a:r>
            <a:r>
              <a:rPr lang="en-US" sz="2200" dirty="0"/>
              <a:t>);</a:t>
            </a:r>
          </a:p>
          <a:p>
            <a:r>
              <a:rPr lang="en-US" sz="2200" dirty="0"/>
              <a:t>    matrix[</a:t>
            </a:r>
            <a:r>
              <a:rPr lang="en-US" sz="2200" dirty="0">
                <a:solidFill>
                  <a:schemeClr val="tx2">
                    <a:lumMod val="75000"/>
                  </a:schemeClr>
                </a:solidFill>
              </a:rPr>
              <a:t>row</a:t>
            </a:r>
            <a:r>
              <a:rPr lang="en-US" sz="2200" dirty="0"/>
              <a:t>, </a:t>
            </a:r>
            <a:r>
              <a:rPr lang="en-US" sz="2200" dirty="0">
                <a:solidFill>
                  <a:schemeClr val="tx2">
                    <a:lumMod val="75000"/>
                  </a:schemeClr>
                </a:solidFill>
              </a:rPr>
              <a:t>col</a:t>
            </a:r>
            <a:r>
              <a:rPr lang="en-US" sz="2200" dirty="0"/>
              <a:t>] = </a:t>
            </a:r>
            <a:r>
              <a:rPr lang="en-US" sz="2200" dirty="0" err="1"/>
              <a:t>int.Parse</a:t>
            </a:r>
            <a:r>
              <a:rPr lang="en-US" sz="2200" dirty="0"/>
              <a:t>(</a:t>
            </a:r>
            <a:r>
              <a:rPr lang="en-US" sz="2200" dirty="0" err="1"/>
              <a:t>Console.ReadLine</a:t>
            </a:r>
            <a:r>
              <a:rPr lang="en-US" sz="2200" dirty="0"/>
              <a:t>());</a:t>
            </a:r>
          </a:p>
          <a:p>
            <a:r>
              <a:rPr lang="en-US" sz="2200" dirty="0">
                <a:solidFill>
                  <a:schemeClr val="tx1"/>
                </a:solidFill>
              </a:rPr>
              <a:t>  }</a:t>
            </a:r>
          </a:p>
          <a:p>
            <a:r>
              <a:rPr lang="en-US" sz="2200" dirty="0">
                <a:solidFill>
                  <a:schemeClr val="tx1"/>
                </a:solidFill>
              </a:rPr>
              <a:t>}</a:t>
            </a:r>
            <a:endParaRPr lang="bg-BG" sz="2200" dirty="0">
              <a:solidFill>
                <a:schemeClr val="tx1"/>
              </a:solidFill>
            </a:endParaRPr>
          </a:p>
          <a:p>
            <a:r>
              <a:rPr lang="bg-BG" sz="2200" dirty="0">
                <a:solidFill>
                  <a:schemeClr val="tx1"/>
                </a:solidFill>
              </a:rPr>
              <a:t>//</a:t>
            </a:r>
            <a:r>
              <a:rPr lang="en-US" sz="2200" dirty="0">
                <a:solidFill>
                  <a:schemeClr val="tx1"/>
                </a:solidFill>
              </a:rPr>
              <a:t>TODO: </a:t>
            </a:r>
            <a:r>
              <a:rPr lang="bg-BG" sz="2200" dirty="0">
                <a:solidFill>
                  <a:schemeClr val="tx1"/>
                </a:solidFill>
              </a:rPr>
              <a:t>отпечатваме елементите на масива като в предния пример</a:t>
            </a:r>
            <a:endParaRPr lang="en-US" sz="2200" dirty="0">
              <a:solidFill>
                <a:schemeClr val="tx1"/>
              </a:solidFill>
            </a:endParaRPr>
          </a:p>
        </p:txBody>
      </p:sp>
      <p:sp>
        <p:nvSpPr>
          <p:cNvPr id="6" name="Slide Number Placeholder">
            <a:extLst>
              <a:ext uri="{FF2B5EF4-FFF2-40B4-BE49-F238E27FC236}">
                <a16:creationId xmlns:a16="http://schemas.microsoft.com/office/drawing/2014/main" id="{6A83971F-6BF7-482A-A3C1-745409545D92}"/>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11</a:t>
            </a:fld>
            <a:endParaRPr lang="en-US" dirty="0">
              <a:solidFill>
                <a:prstClr val="white">
                  <a:tint val="75000"/>
                </a:prstClr>
              </a:solidFill>
            </a:endParaRPr>
          </a:p>
        </p:txBody>
      </p:sp>
    </p:spTree>
    <p:extLst>
      <p:ext uri="{BB962C8B-B14F-4D97-AF65-F5344CB8AC3E}">
        <p14:creationId xmlns:p14="http://schemas.microsoft.com/office/powerpoint/2010/main" val="2030143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bg-BG" dirty="0"/>
              <a:t>Напишете програма, която обработва двумерен масив. </a:t>
            </a:r>
          </a:p>
          <a:p>
            <a:pPr lvl="1"/>
            <a:r>
              <a:rPr lang="bg-BG" dirty="0"/>
              <a:t>Изведете го като в края на всеки ред добавете средноаритметичното от реда.</a:t>
            </a:r>
          </a:p>
          <a:p>
            <a:pPr lvl="1"/>
            <a:r>
              <a:rPr lang="bg-BG" dirty="0"/>
              <a:t>Всеки елемент да заема </a:t>
            </a:r>
            <a:r>
              <a:rPr lang="bg-BG" dirty="0">
                <a:solidFill>
                  <a:schemeClr val="tx2">
                    <a:lumMod val="75000"/>
                  </a:schemeClr>
                </a:solidFill>
              </a:rPr>
              <a:t>8</a:t>
            </a:r>
            <a:r>
              <a:rPr lang="bg-BG" dirty="0"/>
              <a:t> позиции</a:t>
            </a:r>
            <a:endParaRPr lang="en-US" dirty="0"/>
          </a:p>
          <a:p>
            <a:endParaRPr lang="bg-BG" dirty="0"/>
          </a:p>
        </p:txBody>
      </p:sp>
      <p:sp>
        <p:nvSpPr>
          <p:cNvPr id="4" name="Title 3"/>
          <p:cNvSpPr>
            <a:spLocks noGrp="1"/>
          </p:cNvSpPr>
          <p:nvPr>
            <p:ph type="title"/>
          </p:nvPr>
        </p:nvSpPr>
        <p:spPr/>
        <p:txBody>
          <a:bodyPr>
            <a:normAutofit/>
          </a:bodyPr>
          <a:lstStyle/>
          <a:p>
            <a:r>
              <a:rPr lang="bg-BG" dirty="0"/>
              <a:t>Задача: Средноаритметично по редове</a:t>
            </a:r>
          </a:p>
        </p:txBody>
      </p:sp>
      <p:sp>
        <p:nvSpPr>
          <p:cNvPr id="5" name="Slide Number Placeholder">
            <a:extLst>
              <a:ext uri="{FF2B5EF4-FFF2-40B4-BE49-F238E27FC236}">
                <a16:creationId xmlns:a16="http://schemas.microsoft.com/office/drawing/2014/main" id="{20FA4BA5-2D9C-43CC-B354-7436F4D85592}"/>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12</a:t>
            </a:fld>
            <a:endParaRPr lang="en-US" dirty="0">
              <a:solidFill>
                <a:prstClr val="white">
                  <a:tint val="75000"/>
                </a:prstClr>
              </a:solidFill>
            </a:endParaRPr>
          </a:p>
        </p:txBody>
      </p:sp>
    </p:spTree>
    <p:extLst>
      <p:ext uri="{BB962C8B-B14F-4D97-AF65-F5344CB8AC3E}">
        <p14:creationId xmlns:p14="http://schemas.microsoft.com/office/powerpoint/2010/main" val="3587797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bg-BG" dirty="0"/>
              <a:t>Пример: Средноаритметично по редове</a:t>
            </a:r>
          </a:p>
        </p:txBody>
      </p:sp>
      <p:sp>
        <p:nvSpPr>
          <p:cNvPr id="5" name="Text Placeholder 5"/>
          <p:cNvSpPr txBox="1">
            <a:spLocks noGrp="1"/>
          </p:cNvSpPr>
          <p:nvPr>
            <p:ph idx="1"/>
          </p:nvPr>
        </p:nvSpPr>
        <p:spPr>
          <a:xfrm>
            <a:off x="342813" y="1151121"/>
            <a:ext cx="1255799" cy="4526981"/>
          </a:xfrm>
          <a:prstGeom prst="rect">
            <a:avLst/>
          </a:prstGeom>
          <a:solidFill>
            <a:schemeClr val="accent5">
              <a:lumMod val="40000"/>
              <a:lumOff val="60000"/>
              <a:alpha val="20000"/>
            </a:schemeClr>
          </a:solidFill>
          <a:ln w="12700">
            <a:solidFill>
              <a:schemeClr val="accent5">
                <a:lumMod val="60000"/>
                <a:lumOff val="40000"/>
              </a:schemeClr>
            </a:solidFill>
          </a:ln>
        </p:spPr>
        <p:txBody>
          <a:bodyPr vert="horz" wrap="square" lIns="144000" tIns="108000" rIns="144000" bIns="108000" rtlCol="0">
            <a:spAutoFit/>
          </a:bodyPr>
          <a:lstStyle>
            <a:lvl1pPr indent="0">
              <a:lnSpc>
                <a:spcPct val="100000"/>
              </a:lnSpc>
              <a:spcBef>
                <a:spcPts val="0"/>
              </a:spcBef>
              <a:spcAft>
                <a:spcPts val="0"/>
              </a:spcAft>
              <a:buClr>
                <a:srgbClr val="F2B254"/>
              </a:buClr>
              <a:buSzPct val="100000"/>
              <a:buFont typeface="Wingdings" panose="05000000000000000000" pitchFamily="2" charset="2"/>
              <a:buNone/>
              <a:defRPr lang="en-US" b="1" noProof="1" smtClean="0">
                <a:solidFill>
                  <a:srgbClr val="FBEEDC"/>
                </a:solidFill>
                <a:effectLst>
                  <a:outerShdw blurRad="38100" dist="38100" dir="2700000" algn="tl">
                    <a:srgbClr val="000000">
                      <a:alpha val="43137"/>
                    </a:srgbClr>
                  </a:outerShdw>
                </a:effectLst>
                <a:latin typeface="Consolas" pitchFamily="49" charset="0"/>
                <a:cs typeface="Consolas" pitchFamily="49" charset="0"/>
              </a:defRPr>
            </a:lvl1pPr>
            <a:lvl2pPr indent="-231606">
              <a:lnSpc>
                <a:spcPct val="105000"/>
              </a:lnSpc>
              <a:spcBef>
                <a:spcPts val="600"/>
              </a:spcBef>
              <a:spcAft>
                <a:spcPts val="600"/>
              </a:spcAft>
              <a:buClr>
                <a:schemeClr val="accent1"/>
              </a:buClr>
              <a:buSzPct val="80000"/>
              <a:buFont typeface="Wingdings" panose="05000000000000000000" pitchFamily="2" charset="2"/>
              <a:buChar char="§"/>
              <a:defRPr sz="3200" b="0"/>
            </a:lvl2pPr>
            <a:lvl3pPr marL="914240" indent="-231606">
              <a:lnSpc>
                <a:spcPct val="105000"/>
              </a:lnSpc>
              <a:spcBef>
                <a:spcPts val="600"/>
              </a:spcBef>
              <a:spcAft>
                <a:spcPts val="600"/>
              </a:spcAft>
              <a:buClr>
                <a:srgbClr val="EF9A1D"/>
              </a:buClr>
              <a:buSzPct val="80000"/>
              <a:buFont typeface="Wingdings" panose="05000000000000000000" pitchFamily="2" charset="2"/>
              <a:buChar char="§"/>
              <a:defRPr sz="3000" b="0"/>
            </a:lvl3pPr>
            <a:lvl4pPr marL="1218987" indent="-231606">
              <a:lnSpc>
                <a:spcPct val="105000"/>
              </a:lnSpc>
              <a:spcBef>
                <a:spcPts val="600"/>
              </a:spcBef>
              <a:spcAft>
                <a:spcPts val="600"/>
              </a:spcAft>
              <a:buClr>
                <a:srgbClr val="ED9411"/>
              </a:buClr>
              <a:buSzPct val="80000"/>
              <a:buFont typeface="Wingdings" panose="05000000000000000000" pitchFamily="2" charset="2"/>
              <a:buChar char="§"/>
              <a:defRPr sz="2800" b="0"/>
            </a:lvl4pPr>
            <a:lvl5pPr marL="1523733" indent="-231606">
              <a:lnSpc>
                <a:spcPct val="105000"/>
              </a:lnSpc>
              <a:spcBef>
                <a:spcPts val="600"/>
              </a:spcBef>
              <a:spcAft>
                <a:spcPts val="600"/>
              </a:spcAft>
              <a:buClr>
                <a:srgbClr val="E28D10"/>
              </a:buClr>
              <a:buSzPct val="80000"/>
              <a:buFont typeface="Wingdings" panose="05000000000000000000" pitchFamily="2" charset="2"/>
              <a:buChar char="§"/>
              <a:defRPr sz="2600" b="0"/>
            </a:lvl5pPr>
            <a:lvl6pPr marL="1828480" indent="-231606">
              <a:lnSpc>
                <a:spcPct val="90000"/>
              </a:lnSpc>
              <a:spcBef>
                <a:spcPts val="800"/>
              </a:spcBef>
              <a:buClr>
                <a:schemeClr val="accent1"/>
              </a:buClr>
              <a:buSzPct val="80000"/>
              <a:buFont typeface="Arial" pitchFamily="34" charset="0"/>
              <a:buChar char="•"/>
              <a:defRPr sz="2000"/>
            </a:lvl6pPr>
            <a:lvl7pPr marL="2133227" indent="-231606">
              <a:lnSpc>
                <a:spcPct val="90000"/>
              </a:lnSpc>
              <a:spcBef>
                <a:spcPts val="800"/>
              </a:spcBef>
              <a:buClr>
                <a:schemeClr val="accent1"/>
              </a:buClr>
              <a:buSzPct val="80000"/>
              <a:buFont typeface="Arial" pitchFamily="34" charset="0"/>
              <a:buChar char="•"/>
              <a:defRPr sz="2000"/>
            </a:lvl7pPr>
            <a:lvl8pPr marL="2437972" indent="-231606">
              <a:lnSpc>
                <a:spcPct val="90000"/>
              </a:lnSpc>
              <a:spcBef>
                <a:spcPts val="800"/>
              </a:spcBef>
              <a:buClr>
                <a:schemeClr val="accent1"/>
              </a:buClr>
              <a:buSzPct val="80000"/>
              <a:buFont typeface="Arial" pitchFamily="34" charset="0"/>
              <a:buChar char="•"/>
              <a:defRPr sz="2000" baseline="0"/>
            </a:lvl8pPr>
            <a:lvl9pPr marL="2742720" indent="-231606">
              <a:lnSpc>
                <a:spcPct val="90000"/>
              </a:lnSpc>
              <a:spcBef>
                <a:spcPts val="800"/>
              </a:spcBef>
              <a:buClr>
                <a:schemeClr val="accent1"/>
              </a:buClr>
              <a:buSzPct val="80000"/>
              <a:buFont typeface="Arial" pitchFamily="34" charset="0"/>
              <a:buChar char="•"/>
              <a:defRPr sz="2000" baseline="0"/>
            </a:lvl9pPr>
          </a:lstStyle>
          <a:p>
            <a:r>
              <a:rPr lang="en-US" sz="2800" dirty="0">
                <a:effectLst/>
              </a:rPr>
              <a:t>2</a:t>
            </a:r>
          </a:p>
          <a:p>
            <a:r>
              <a:rPr lang="bg-BG" sz="2800" dirty="0">
                <a:effectLst/>
              </a:rPr>
              <a:t>4</a:t>
            </a:r>
            <a:endParaRPr lang="en-US" sz="2800" dirty="0">
              <a:effectLst/>
            </a:endParaRPr>
          </a:p>
          <a:p>
            <a:r>
              <a:rPr lang="bg-BG" sz="2800" dirty="0">
                <a:effectLst/>
              </a:rPr>
              <a:t>1</a:t>
            </a:r>
            <a:endParaRPr lang="en-US" sz="2800" dirty="0">
              <a:effectLst/>
            </a:endParaRPr>
          </a:p>
          <a:p>
            <a:r>
              <a:rPr lang="bg-BG" sz="2800" dirty="0">
                <a:effectLst/>
              </a:rPr>
              <a:t>2</a:t>
            </a:r>
            <a:endParaRPr lang="en-US" sz="2800" dirty="0">
              <a:effectLst/>
            </a:endParaRPr>
          </a:p>
          <a:p>
            <a:r>
              <a:rPr lang="bg-BG" sz="2800" dirty="0">
                <a:effectLst/>
              </a:rPr>
              <a:t>3</a:t>
            </a:r>
            <a:endParaRPr lang="en-US" sz="2800" dirty="0">
              <a:effectLst/>
            </a:endParaRPr>
          </a:p>
          <a:p>
            <a:r>
              <a:rPr lang="bg-BG" sz="2800" dirty="0">
                <a:effectLst/>
              </a:rPr>
              <a:t>5</a:t>
            </a:r>
            <a:endParaRPr lang="en-US" sz="2800" dirty="0">
              <a:effectLst/>
            </a:endParaRPr>
          </a:p>
          <a:p>
            <a:r>
              <a:rPr lang="bg-BG" sz="2800" dirty="0">
                <a:effectLst/>
              </a:rPr>
              <a:t>8</a:t>
            </a:r>
            <a:endParaRPr lang="en-US" sz="2800" dirty="0">
              <a:effectLst/>
            </a:endParaRPr>
          </a:p>
          <a:p>
            <a:r>
              <a:rPr lang="bg-BG" sz="2800" dirty="0">
                <a:effectLst/>
              </a:rPr>
              <a:t>6</a:t>
            </a:r>
            <a:endParaRPr lang="en-US" sz="2800" dirty="0">
              <a:effectLst/>
            </a:endParaRPr>
          </a:p>
          <a:p>
            <a:r>
              <a:rPr lang="bg-BG" sz="2800" dirty="0">
                <a:effectLst/>
              </a:rPr>
              <a:t>9</a:t>
            </a:r>
            <a:endParaRPr lang="en-US" sz="2800" dirty="0">
              <a:effectLst/>
            </a:endParaRPr>
          </a:p>
          <a:p>
            <a:r>
              <a:rPr lang="bg-BG" sz="2800" dirty="0">
                <a:effectLst/>
              </a:rPr>
              <a:t>4</a:t>
            </a:r>
            <a:endParaRPr lang="en-US" sz="2800" dirty="0"/>
          </a:p>
        </p:txBody>
      </p:sp>
      <p:sp>
        <p:nvSpPr>
          <p:cNvPr id="6" name="Right Arrow 5"/>
          <p:cNvSpPr/>
          <p:nvPr/>
        </p:nvSpPr>
        <p:spPr>
          <a:xfrm>
            <a:off x="2208212" y="3172295"/>
            <a:ext cx="5334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7" name="Text Placeholder 5"/>
          <p:cNvSpPr txBox="1">
            <a:spLocks/>
          </p:cNvSpPr>
          <p:nvPr/>
        </p:nvSpPr>
        <p:spPr>
          <a:xfrm>
            <a:off x="3198812" y="2874669"/>
            <a:ext cx="8458200" cy="1079884"/>
          </a:xfrm>
          <a:prstGeom prst="rect">
            <a:avLst/>
          </a:prstGeom>
          <a:solidFill>
            <a:schemeClr val="accent5">
              <a:lumMod val="40000"/>
              <a:lumOff val="60000"/>
              <a:alpha val="20000"/>
            </a:schemeClr>
          </a:solidFill>
          <a:ln w="12700">
            <a:solidFill>
              <a:schemeClr val="accent5">
                <a:lumMod val="60000"/>
                <a:lumOff val="40000"/>
              </a:schemeClr>
            </a:solidFill>
          </a:ln>
        </p:spPr>
        <p:txBody>
          <a:bodyPr vert="horz" wrap="square" lIns="144000" tIns="108000" rIns="144000" bIns="108000" rtlCol="0">
            <a:spAutoFit/>
          </a:bodyPr>
          <a:lstStyle>
            <a:lvl1pPr indent="0">
              <a:lnSpc>
                <a:spcPct val="100000"/>
              </a:lnSpc>
              <a:spcBef>
                <a:spcPts val="0"/>
              </a:spcBef>
              <a:spcAft>
                <a:spcPts val="0"/>
              </a:spcAft>
              <a:buClr>
                <a:srgbClr val="F2B254"/>
              </a:buClr>
              <a:buSzPct val="100000"/>
              <a:buFont typeface="Wingdings" panose="05000000000000000000" pitchFamily="2" charset="2"/>
              <a:buNone/>
              <a:defRPr lang="en-US" b="1" noProof="1" smtClean="0">
                <a:solidFill>
                  <a:srgbClr val="FBEEDC"/>
                </a:solidFill>
                <a:effectLst>
                  <a:outerShdw blurRad="38100" dist="38100" dir="2700000" algn="tl">
                    <a:srgbClr val="000000">
                      <a:alpha val="43137"/>
                    </a:srgbClr>
                  </a:outerShdw>
                </a:effectLst>
                <a:latin typeface="Consolas" pitchFamily="49" charset="0"/>
                <a:cs typeface="Consolas" pitchFamily="49" charset="0"/>
              </a:defRPr>
            </a:lvl1pPr>
            <a:lvl2pPr indent="-231606">
              <a:lnSpc>
                <a:spcPct val="105000"/>
              </a:lnSpc>
              <a:spcBef>
                <a:spcPts val="600"/>
              </a:spcBef>
              <a:spcAft>
                <a:spcPts val="600"/>
              </a:spcAft>
              <a:buClr>
                <a:schemeClr val="accent1"/>
              </a:buClr>
              <a:buSzPct val="80000"/>
              <a:buFont typeface="Wingdings" panose="05000000000000000000" pitchFamily="2" charset="2"/>
              <a:buChar char="§"/>
              <a:defRPr sz="3200" b="0"/>
            </a:lvl2pPr>
            <a:lvl3pPr marL="914240" indent="-231606">
              <a:lnSpc>
                <a:spcPct val="105000"/>
              </a:lnSpc>
              <a:spcBef>
                <a:spcPts val="600"/>
              </a:spcBef>
              <a:spcAft>
                <a:spcPts val="600"/>
              </a:spcAft>
              <a:buClr>
                <a:srgbClr val="EF9A1D"/>
              </a:buClr>
              <a:buSzPct val="80000"/>
              <a:buFont typeface="Wingdings" panose="05000000000000000000" pitchFamily="2" charset="2"/>
              <a:buChar char="§"/>
              <a:defRPr sz="3000" b="0"/>
            </a:lvl3pPr>
            <a:lvl4pPr marL="1218987" indent="-231606">
              <a:lnSpc>
                <a:spcPct val="105000"/>
              </a:lnSpc>
              <a:spcBef>
                <a:spcPts val="600"/>
              </a:spcBef>
              <a:spcAft>
                <a:spcPts val="600"/>
              </a:spcAft>
              <a:buClr>
                <a:srgbClr val="ED9411"/>
              </a:buClr>
              <a:buSzPct val="80000"/>
              <a:buFont typeface="Wingdings" panose="05000000000000000000" pitchFamily="2" charset="2"/>
              <a:buChar char="§"/>
              <a:defRPr sz="2800" b="0"/>
            </a:lvl4pPr>
            <a:lvl5pPr marL="1523733" indent="-231606">
              <a:lnSpc>
                <a:spcPct val="105000"/>
              </a:lnSpc>
              <a:spcBef>
                <a:spcPts val="600"/>
              </a:spcBef>
              <a:spcAft>
                <a:spcPts val="600"/>
              </a:spcAft>
              <a:buClr>
                <a:srgbClr val="E28D10"/>
              </a:buClr>
              <a:buSzPct val="80000"/>
              <a:buFont typeface="Wingdings" panose="05000000000000000000" pitchFamily="2" charset="2"/>
              <a:buChar char="§"/>
              <a:defRPr sz="2600" b="0"/>
            </a:lvl5pPr>
            <a:lvl6pPr marL="1828480" indent="-231606">
              <a:lnSpc>
                <a:spcPct val="90000"/>
              </a:lnSpc>
              <a:spcBef>
                <a:spcPts val="800"/>
              </a:spcBef>
              <a:buClr>
                <a:schemeClr val="accent1"/>
              </a:buClr>
              <a:buSzPct val="80000"/>
              <a:buFont typeface="Arial" pitchFamily="34" charset="0"/>
              <a:buChar char="•"/>
              <a:defRPr sz="2000"/>
            </a:lvl6pPr>
            <a:lvl7pPr marL="2133227" indent="-231606">
              <a:lnSpc>
                <a:spcPct val="90000"/>
              </a:lnSpc>
              <a:spcBef>
                <a:spcPts val="800"/>
              </a:spcBef>
              <a:buClr>
                <a:schemeClr val="accent1"/>
              </a:buClr>
              <a:buSzPct val="80000"/>
              <a:buFont typeface="Arial" pitchFamily="34" charset="0"/>
              <a:buChar char="•"/>
              <a:defRPr sz="2000"/>
            </a:lvl7pPr>
            <a:lvl8pPr marL="2437972" indent="-231606">
              <a:lnSpc>
                <a:spcPct val="90000"/>
              </a:lnSpc>
              <a:spcBef>
                <a:spcPts val="800"/>
              </a:spcBef>
              <a:buClr>
                <a:schemeClr val="accent1"/>
              </a:buClr>
              <a:buSzPct val="80000"/>
              <a:buFont typeface="Arial" pitchFamily="34" charset="0"/>
              <a:buChar char="•"/>
              <a:defRPr sz="2000" baseline="0"/>
            </a:lvl8pPr>
            <a:lvl9pPr marL="2742720" indent="-231606">
              <a:lnSpc>
                <a:spcPct val="90000"/>
              </a:lnSpc>
              <a:spcBef>
                <a:spcPts val="800"/>
              </a:spcBef>
              <a:buClr>
                <a:schemeClr val="accent1"/>
              </a:buClr>
              <a:buSzPct val="80000"/>
              <a:buFont typeface="Arial" pitchFamily="34" charset="0"/>
              <a:buChar char="•"/>
              <a:defRPr sz="2000" baseline="0"/>
            </a:lvl9pPr>
          </a:lstStyle>
          <a:p>
            <a:r>
              <a:rPr lang="bg-BG" sz="2800" dirty="0">
                <a:effectLst/>
              </a:rPr>
              <a:t>       1       2       3       5    2.75</a:t>
            </a:r>
            <a:endParaRPr lang="en-US" sz="2800" dirty="0">
              <a:effectLst/>
            </a:endParaRPr>
          </a:p>
          <a:p>
            <a:r>
              <a:rPr lang="bg-BG" sz="2800" dirty="0">
                <a:effectLst/>
              </a:rPr>
              <a:t>       8       6       9       4    6.75</a:t>
            </a:r>
            <a:endParaRPr lang="en-US" sz="2800" dirty="0"/>
          </a:p>
        </p:txBody>
      </p:sp>
      <p:sp>
        <p:nvSpPr>
          <p:cNvPr id="8" name="Slide Number Placeholder">
            <a:extLst>
              <a:ext uri="{FF2B5EF4-FFF2-40B4-BE49-F238E27FC236}">
                <a16:creationId xmlns:a16="http://schemas.microsoft.com/office/drawing/2014/main" id="{4ECCBD6D-E9C4-41F8-BAE2-FE7DBE40B9CD}"/>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13</a:t>
            </a:fld>
            <a:endParaRPr lang="en-US" dirty="0">
              <a:solidFill>
                <a:prstClr val="white">
                  <a:tint val="75000"/>
                </a:prstClr>
              </a:solidFill>
            </a:endParaRPr>
          </a:p>
        </p:txBody>
      </p:sp>
    </p:spTree>
    <p:extLst>
      <p:ext uri="{BB962C8B-B14F-4D97-AF65-F5344CB8AC3E}">
        <p14:creationId xmlns:p14="http://schemas.microsoft.com/office/powerpoint/2010/main" val="2591048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bg-BG" dirty="0"/>
              <a:t>Решение: Средноаритметично по редове</a:t>
            </a:r>
          </a:p>
        </p:txBody>
      </p:sp>
      <p:sp>
        <p:nvSpPr>
          <p:cNvPr id="5" name="Text Placeholder 5"/>
          <p:cNvSpPr txBox="1">
            <a:spLocks noGrp="1"/>
          </p:cNvSpPr>
          <p:nvPr>
            <p:ph idx="1"/>
          </p:nvPr>
        </p:nvSpPr>
        <p:spPr>
          <a:xfrm>
            <a:off x="342813" y="1151121"/>
            <a:ext cx="11223599" cy="4526981"/>
          </a:xfrm>
          <a:prstGeom prst="rect">
            <a:avLst/>
          </a:prstGeom>
          <a:solidFill>
            <a:schemeClr val="accent5">
              <a:lumMod val="40000"/>
              <a:lumOff val="60000"/>
              <a:alpha val="20000"/>
            </a:schemeClr>
          </a:solidFill>
          <a:ln w="12700">
            <a:solidFill>
              <a:schemeClr val="accent5">
                <a:lumMod val="60000"/>
                <a:lumOff val="40000"/>
              </a:schemeClr>
            </a:solidFill>
          </a:ln>
        </p:spPr>
        <p:txBody>
          <a:bodyPr vert="horz" wrap="square" lIns="144000" tIns="108000" rIns="144000" bIns="108000" rtlCol="0">
            <a:spAutoFit/>
          </a:bodyPr>
          <a:lstStyle>
            <a:lvl1pPr indent="0">
              <a:lnSpc>
                <a:spcPct val="100000"/>
              </a:lnSpc>
              <a:spcBef>
                <a:spcPts val="0"/>
              </a:spcBef>
              <a:spcAft>
                <a:spcPts val="0"/>
              </a:spcAft>
              <a:buClr>
                <a:srgbClr val="F2B254"/>
              </a:buClr>
              <a:buSzPct val="100000"/>
              <a:buFont typeface="Wingdings" panose="05000000000000000000" pitchFamily="2" charset="2"/>
              <a:buNone/>
              <a:defRPr lang="en-US" b="1" noProof="1" smtClean="0">
                <a:solidFill>
                  <a:srgbClr val="FBEEDC"/>
                </a:solidFill>
                <a:effectLst>
                  <a:outerShdw blurRad="38100" dist="38100" dir="2700000" algn="tl">
                    <a:srgbClr val="000000">
                      <a:alpha val="43137"/>
                    </a:srgbClr>
                  </a:outerShdw>
                </a:effectLst>
                <a:latin typeface="Consolas" pitchFamily="49" charset="0"/>
                <a:cs typeface="Consolas" pitchFamily="49" charset="0"/>
              </a:defRPr>
            </a:lvl1pPr>
            <a:lvl2pPr indent="-231606">
              <a:lnSpc>
                <a:spcPct val="105000"/>
              </a:lnSpc>
              <a:spcBef>
                <a:spcPts val="600"/>
              </a:spcBef>
              <a:spcAft>
                <a:spcPts val="600"/>
              </a:spcAft>
              <a:buClr>
                <a:schemeClr val="accent1"/>
              </a:buClr>
              <a:buSzPct val="80000"/>
              <a:buFont typeface="Wingdings" panose="05000000000000000000" pitchFamily="2" charset="2"/>
              <a:buChar char="§"/>
              <a:defRPr sz="3200" b="0"/>
            </a:lvl2pPr>
            <a:lvl3pPr marL="914240" indent="-231606">
              <a:lnSpc>
                <a:spcPct val="105000"/>
              </a:lnSpc>
              <a:spcBef>
                <a:spcPts val="600"/>
              </a:spcBef>
              <a:spcAft>
                <a:spcPts val="600"/>
              </a:spcAft>
              <a:buClr>
                <a:srgbClr val="EF9A1D"/>
              </a:buClr>
              <a:buSzPct val="80000"/>
              <a:buFont typeface="Wingdings" panose="05000000000000000000" pitchFamily="2" charset="2"/>
              <a:buChar char="§"/>
              <a:defRPr sz="3000" b="0"/>
            </a:lvl3pPr>
            <a:lvl4pPr marL="1218987" indent="-231606">
              <a:lnSpc>
                <a:spcPct val="105000"/>
              </a:lnSpc>
              <a:spcBef>
                <a:spcPts val="600"/>
              </a:spcBef>
              <a:spcAft>
                <a:spcPts val="600"/>
              </a:spcAft>
              <a:buClr>
                <a:srgbClr val="ED9411"/>
              </a:buClr>
              <a:buSzPct val="80000"/>
              <a:buFont typeface="Wingdings" panose="05000000000000000000" pitchFamily="2" charset="2"/>
              <a:buChar char="§"/>
              <a:defRPr sz="2800" b="0"/>
            </a:lvl4pPr>
            <a:lvl5pPr marL="1523733" indent="-231606">
              <a:lnSpc>
                <a:spcPct val="105000"/>
              </a:lnSpc>
              <a:spcBef>
                <a:spcPts val="600"/>
              </a:spcBef>
              <a:spcAft>
                <a:spcPts val="600"/>
              </a:spcAft>
              <a:buClr>
                <a:srgbClr val="E28D10"/>
              </a:buClr>
              <a:buSzPct val="80000"/>
              <a:buFont typeface="Wingdings" panose="05000000000000000000" pitchFamily="2" charset="2"/>
              <a:buChar char="§"/>
              <a:defRPr sz="2600" b="0"/>
            </a:lvl5pPr>
            <a:lvl6pPr marL="1828480" indent="-231606">
              <a:lnSpc>
                <a:spcPct val="90000"/>
              </a:lnSpc>
              <a:spcBef>
                <a:spcPts val="800"/>
              </a:spcBef>
              <a:buClr>
                <a:schemeClr val="accent1"/>
              </a:buClr>
              <a:buSzPct val="80000"/>
              <a:buFont typeface="Arial" pitchFamily="34" charset="0"/>
              <a:buChar char="•"/>
              <a:defRPr sz="2000"/>
            </a:lvl6pPr>
            <a:lvl7pPr marL="2133227" indent="-231606">
              <a:lnSpc>
                <a:spcPct val="90000"/>
              </a:lnSpc>
              <a:spcBef>
                <a:spcPts val="800"/>
              </a:spcBef>
              <a:buClr>
                <a:schemeClr val="accent1"/>
              </a:buClr>
              <a:buSzPct val="80000"/>
              <a:buFont typeface="Arial" pitchFamily="34" charset="0"/>
              <a:buChar char="•"/>
              <a:defRPr sz="2000"/>
            </a:lvl7pPr>
            <a:lvl8pPr marL="2437972" indent="-231606">
              <a:lnSpc>
                <a:spcPct val="90000"/>
              </a:lnSpc>
              <a:spcBef>
                <a:spcPts val="800"/>
              </a:spcBef>
              <a:buClr>
                <a:schemeClr val="accent1"/>
              </a:buClr>
              <a:buSzPct val="80000"/>
              <a:buFont typeface="Arial" pitchFamily="34" charset="0"/>
              <a:buChar char="•"/>
              <a:defRPr sz="2000" baseline="0"/>
            </a:lvl8pPr>
            <a:lvl9pPr marL="2742720" indent="-231606">
              <a:lnSpc>
                <a:spcPct val="90000"/>
              </a:lnSpc>
              <a:spcBef>
                <a:spcPts val="800"/>
              </a:spcBef>
              <a:buClr>
                <a:schemeClr val="accent1"/>
              </a:buClr>
              <a:buSzPct val="80000"/>
              <a:buFont typeface="Arial" pitchFamily="34" charset="0"/>
              <a:buChar char="•"/>
              <a:defRPr sz="2000" baseline="0"/>
            </a:lvl9pPr>
          </a:lstStyle>
          <a:p>
            <a:r>
              <a:rPr lang="bg-BG" sz="2800" dirty="0"/>
              <a:t>// </a:t>
            </a:r>
            <a:r>
              <a:rPr lang="en-US" sz="2800" dirty="0"/>
              <a:t>TODO: </a:t>
            </a:r>
            <a:r>
              <a:rPr lang="bg-BG" sz="2800" dirty="0"/>
              <a:t>Въведете матрицата</a:t>
            </a:r>
          </a:p>
          <a:p>
            <a:r>
              <a:rPr lang="en-US" sz="2800" dirty="0"/>
              <a:t>for (</a:t>
            </a:r>
            <a:r>
              <a:rPr lang="en-US" sz="2800" dirty="0" err="1"/>
              <a:t>int</a:t>
            </a:r>
            <a:r>
              <a:rPr lang="en-US" sz="2800" dirty="0"/>
              <a:t> row = 0; row &lt; rows; row++)</a:t>
            </a:r>
            <a:r>
              <a:rPr lang="bg-BG" sz="2800" dirty="0"/>
              <a:t> </a:t>
            </a:r>
            <a:r>
              <a:rPr lang="en-US" sz="2800" dirty="0"/>
              <a:t>{</a:t>
            </a:r>
          </a:p>
          <a:p>
            <a:r>
              <a:rPr lang="bg-BG" sz="2800" dirty="0"/>
              <a:t>  </a:t>
            </a:r>
            <a:r>
              <a:rPr lang="en-US" sz="2800" dirty="0"/>
              <a:t>double </a:t>
            </a:r>
            <a:r>
              <a:rPr lang="en-US" sz="2800" dirty="0" err="1"/>
              <a:t>avg</a:t>
            </a:r>
            <a:r>
              <a:rPr lang="en-US" sz="2800" dirty="0"/>
              <a:t> = 0;</a:t>
            </a:r>
          </a:p>
          <a:p>
            <a:r>
              <a:rPr lang="bg-BG" sz="2800" dirty="0"/>
              <a:t>  </a:t>
            </a:r>
            <a:r>
              <a:rPr lang="it-IT" sz="2800" dirty="0"/>
              <a:t>for (int col = 0; col &lt; cols; col++)</a:t>
            </a:r>
            <a:r>
              <a:rPr lang="bg-BG" sz="2800" dirty="0"/>
              <a:t> </a:t>
            </a:r>
            <a:r>
              <a:rPr lang="en-US" sz="2800" dirty="0"/>
              <a:t>{</a:t>
            </a:r>
          </a:p>
          <a:p>
            <a:r>
              <a:rPr lang="en-US" sz="2800" dirty="0"/>
              <a:t>  </a:t>
            </a:r>
            <a:r>
              <a:rPr lang="bg-BG" sz="2800" dirty="0"/>
              <a:t>  </a:t>
            </a:r>
            <a:r>
              <a:rPr lang="en-US" sz="2800" dirty="0" err="1"/>
              <a:t>Console.Write</a:t>
            </a:r>
            <a:r>
              <a:rPr lang="en-US" sz="2800" dirty="0"/>
              <a:t>("{0, </a:t>
            </a:r>
            <a:r>
              <a:rPr lang="bg-BG" sz="2800" dirty="0"/>
              <a:t>8</a:t>
            </a:r>
            <a:r>
              <a:rPr lang="en-US" sz="2800" dirty="0"/>
              <a:t>}", matrix[row, col]);</a:t>
            </a:r>
          </a:p>
          <a:p>
            <a:r>
              <a:rPr lang="bg-BG" sz="2800" dirty="0"/>
              <a:t>    </a:t>
            </a:r>
            <a:r>
              <a:rPr lang="en-US" sz="2800" dirty="0" err="1"/>
              <a:t>avg</a:t>
            </a:r>
            <a:r>
              <a:rPr lang="en-US" sz="2800" dirty="0"/>
              <a:t> += matrix[row, col];</a:t>
            </a:r>
          </a:p>
          <a:p>
            <a:r>
              <a:rPr lang="bg-BG" sz="2800" dirty="0"/>
              <a:t>  </a:t>
            </a:r>
            <a:r>
              <a:rPr lang="en-US" sz="2800" dirty="0"/>
              <a:t>}</a:t>
            </a:r>
          </a:p>
          <a:p>
            <a:r>
              <a:rPr lang="bg-BG" sz="2800" dirty="0"/>
              <a:t>  </a:t>
            </a:r>
            <a:r>
              <a:rPr lang="en-US" sz="2800" dirty="0" err="1"/>
              <a:t>avg</a:t>
            </a:r>
            <a:r>
              <a:rPr lang="en-US" sz="2800" dirty="0"/>
              <a:t> = </a:t>
            </a:r>
            <a:r>
              <a:rPr lang="en-US" sz="2800" dirty="0" err="1"/>
              <a:t>avg</a:t>
            </a:r>
            <a:r>
              <a:rPr lang="en-US" sz="2800" dirty="0"/>
              <a:t> / cols;</a:t>
            </a:r>
          </a:p>
          <a:p>
            <a:r>
              <a:rPr lang="bg-BG" sz="2800" dirty="0"/>
              <a:t>  </a:t>
            </a:r>
            <a:r>
              <a:rPr lang="en-US" sz="2800" dirty="0" err="1"/>
              <a:t>Console.WriteLine</a:t>
            </a:r>
            <a:r>
              <a:rPr lang="en-US" sz="2800" dirty="0"/>
              <a:t>("{0, </a:t>
            </a:r>
            <a:r>
              <a:rPr lang="bg-BG" sz="2800" dirty="0"/>
              <a:t>8</a:t>
            </a:r>
            <a:r>
              <a:rPr lang="en-US" sz="2800" dirty="0"/>
              <a:t>}", </a:t>
            </a:r>
            <a:r>
              <a:rPr lang="en-US" sz="2800" dirty="0" err="1"/>
              <a:t>avg</a:t>
            </a:r>
            <a:r>
              <a:rPr lang="en-US" sz="2800" dirty="0"/>
              <a:t>);</a:t>
            </a:r>
          </a:p>
          <a:p>
            <a:r>
              <a:rPr lang="en-US" sz="2800" dirty="0"/>
              <a:t>}</a:t>
            </a:r>
          </a:p>
        </p:txBody>
      </p:sp>
      <p:sp>
        <p:nvSpPr>
          <p:cNvPr id="8" name="AutoShape 23"/>
          <p:cNvSpPr>
            <a:spLocks noChangeArrowheads="1"/>
          </p:cNvSpPr>
          <p:nvPr/>
        </p:nvSpPr>
        <p:spPr bwMode="auto">
          <a:xfrm>
            <a:off x="8685212" y="1700499"/>
            <a:ext cx="2881200" cy="1308199"/>
          </a:xfrm>
          <a:prstGeom prst="wedgeRoundRectCallout">
            <a:avLst>
              <a:gd name="adj1" fmla="val -192608"/>
              <a:gd name="adj2" fmla="val -2457"/>
              <a:gd name="adj3" fmla="val 16667"/>
            </a:avLst>
          </a:prstGeom>
          <a:solidFill>
            <a:srgbClr val="663606">
              <a:alpha val="94902"/>
            </a:srgbClr>
          </a:solidFill>
          <a:ln w="19050">
            <a:solidFill>
              <a:srgbClr val="F8D49E">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218987"/>
            <a:r>
              <a:rPr lang="bg-BG" sz="2800" dirty="0">
                <a:solidFill>
                  <a:srgbClr val="FFFFFF"/>
                </a:solidFill>
                <a:latin typeface="+mn-lt"/>
              </a:rPr>
              <a:t>В началото на всеки ред, зануляваме</a:t>
            </a:r>
          </a:p>
        </p:txBody>
      </p:sp>
      <p:sp>
        <p:nvSpPr>
          <p:cNvPr id="9" name="AutoShape 23"/>
          <p:cNvSpPr>
            <a:spLocks noChangeArrowheads="1"/>
          </p:cNvSpPr>
          <p:nvPr/>
        </p:nvSpPr>
        <p:spPr bwMode="auto">
          <a:xfrm>
            <a:off x="7604012" y="3437700"/>
            <a:ext cx="3962400" cy="890301"/>
          </a:xfrm>
          <a:prstGeom prst="wedgeRoundRectCallout">
            <a:avLst>
              <a:gd name="adj1" fmla="val -97629"/>
              <a:gd name="adj2" fmla="val -68229"/>
              <a:gd name="adj3" fmla="val 16667"/>
            </a:avLst>
          </a:prstGeom>
          <a:solidFill>
            <a:srgbClr val="663606">
              <a:alpha val="94902"/>
            </a:srgbClr>
          </a:solidFill>
          <a:ln w="19050">
            <a:solidFill>
              <a:srgbClr val="F8D49E">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218987"/>
            <a:r>
              <a:rPr lang="bg-BG" sz="2800" dirty="0">
                <a:solidFill>
                  <a:srgbClr val="FFFFFF"/>
                </a:solidFill>
                <a:latin typeface="+mn-lt"/>
              </a:rPr>
              <a:t>Извеждаме елемента, заемащ 8 позиции</a:t>
            </a:r>
          </a:p>
        </p:txBody>
      </p:sp>
      <p:sp>
        <p:nvSpPr>
          <p:cNvPr id="10" name="AutoShape 23"/>
          <p:cNvSpPr>
            <a:spLocks noChangeArrowheads="1"/>
          </p:cNvSpPr>
          <p:nvPr/>
        </p:nvSpPr>
        <p:spPr bwMode="auto">
          <a:xfrm>
            <a:off x="8151812" y="4672299"/>
            <a:ext cx="3414600" cy="1423701"/>
          </a:xfrm>
          <a:prstGeom prst="wedgeRoundRectCallout">
            <a:avLst>
              <a:gd name="adj1" fmla="val -79304"/>
              <a:gd name="adj2" fmla="val -48084"/>
              <a:gd name="adj3" fmla="val 16667"/>
            </a:avLst>
          </a:prstGeom>
          <a:solidFill>
            <a:srgbClr val="663606">
              <a:alpha val="94902"/>
            </a:srgbClr>
          </a:solidFill>
          <a:ln w="19050">
            <a:solidFill>
              <a:srgbClr val="F8D49E">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218987"/>
            <a:r>
              <a:rPr lang="bg-BG" sz="2800" dirty="0">
                <a:solidFill>
                  <a:srgbClr val="FFFFFF"/>
                </a:solidFill>
              </a:rPr>
              <a:t>Изчисляваме средноаритметично и го извеждаме</a:t>
            </a:r>
            <a:endParaRPr lang="bg-BG" sz="2800" dirty="0">
              <a:solidFill>
                <a:srgbClr val="FFFFFF"/>
              </a:solidFill>
              <a:latin typeface="+mn-lt"/>
            </a:endParaRPr>
          </a:p>
        </p:txBody>
      </p:sp>
      <p:sp>
        <p:nvSpPr>
          <p:cNvPr id="11" name="Slide Number Placeholder">
            <a:extLst>
              <a:ext uri="{FF2B5EF4-FFF2-40B4-BE49-F238E27FC236}">
                <a16:creationId xmlns:a16="http://schemas.microsoft.com/office/drawing/2014/main" id="{F9CE0A08-5CFB-497B-B296-9F6F70463102}"/>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14</a:t>
            </a:fld>
            <a:endParaRPr lang="en-US" dirty="0">
              <a:solidFill>
                <a:prstClr val="white">
                  <a:tint val="75000"/>
                </a:prstClr>
              </a:solidFill>
            </a:endParaRPr>
          </a:p>
        </p:txBody>
      </p:sp>
    </p:spTree>
    <p:extLst>
      <p:ext uri="{BB962C8B-B14F-4D97-AF65-F5344CB8AC3E}">
        <p14:creationId xmlns:p14="http://schemas.microsoft.com/office/powerpoint/2010/main" val="1525543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90413" y="1151121"/>
            <a:ext cx="8214853" cy="5570355"/>
          </a:xfrm>
        </p:spPr>
        <p:txBody>
          <a:bodyPr>
            <a:normAutofit/>
          </a:bodyPr>
          <a:lstStyle/>
          <a:p>
            <a:pPr>
              <a:lnSpc>
                <a:spcPct val="110000"/>
              </a:lnSpc>
            </a:pPr>
            <a:r>
              <a:rPr lang="bg-BG" sz="3200" dirty="0"/>
              <a:t>Многомерните масиви са масиви, чиито елементи са също (многомерни) масиви</a:t>
            </a:r>
          </a:p>
          <a:p>
            <a:pPr>
              <a:lnSpc>
                <a:spcPct val="110000"/>
              </a:lnSpc>
            </a:pPr>
            <a:r>
              <a:rPr lang="bg-BG" sz="3200" dirty="0"/>
              <a:t>Многомерните масиви разполагат с повече от една размерност и с толкова индекси, колкото размерности имат</a:t>
            </a:r>
          </a:p>
          <a:p>
            <a:pPr>
              <a:lnSpc>
                <a:spcPct val="110000"/>
              </a:lnSpc>
            </a:pPr>
            <a:r>
              <a:rPr lang="bg-BG" sz="3200" dirty="0"/>
              <a:t>Памет за многомерните масиви се заделя чрез </a:t>
            </a:r>
            <a:r>
              <a:rPr lang="en-US" sz="3200" dirty="0"/>
              <a:t>new </a:t>
            </a:r>
            <a:r>
              <a:rPr lang="bg-BG" sz="3200" dirty="0"/>
              <a:t>като посочим за всяка размерност колко елемента трябва да има</a:t>
            </a:r>
            <a:endParaRPr lang="en-US" sz="3000" dirty="0"/>
          </a:p>
        </p:txBody>
      </p:sp>
      <p:sp>
        <p:nvSpPr>
          <p:cNvPr id="4" name="Title 3"/>
          <p:cNvSpPr>
            <a:spLocks noGrp="1"/>
          </p:cNvSpPr>
          <p:nvPr>
            <p:ph type="title"/>
          </p:nvPr>
        </p:nvSpPr>
        <p:spPr/>
        <p:txBody>
          <a:bodyPr/>
          <a:lstStyle/>
          <a:p>
            <a:r>
              <a:rPr lang="bg-BG"/>
              <a:t>Какво научихме този час?</a:t>
            </a: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2812" y="1377743"/>
            <a:ext cx="2209800" cy="1412018"/>
          </a:xfrm>
          <a:prstGeom prst="rect">
            <a:avLst/>
          </a:prstGeom>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flipH="1">
            <a:off x="9752012" y="1881767"/>
            <a:ext cx="2108746" cy="2282193"/>
          </a:xfrm>
          <a:prstGeom prst="rect">
            <a:avLst/>
          </a:prstGeom>
        </p:spPr>
      </p:pic>
      <p:sp>
        <p:nvSpPr>
          <p:cNvPr id="7" name="Slide Number Placeholder">
            <a:extLst>
              <a:ext uri="{FF2B5EF4-FFF2-40B4-BE49-F238E27FC236}">
                <a16:creationId xmlns:a16="http://schemas.microsoft.com/office/drawing/2014/main" id="{3C9642DE-86A1-4F1D-8CA0-32F7BF2ED4E2}"/>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15</a:t>
            </a:fld>
            <a:endParaRPr lang="en-US" dirty="0">
              <a:solidFill>
                <a:prstClr val="white">
                  <a:tint val="75000"/>
                </a:prstClr>
              </a:solidFill>
            </a:endParaRPr>
          </a:p>
        </p:txBody>
      </p:sp>
    </p:spTree>
    <p:extLst>
      <p:ext uri="{BB962C8B-B14F-4D97-AF65-F5344CB8AC3E}">
        <p14:creationId xmlns:p14="http://schemas.microsoft.com/office/powerpoint/2010/main" val="2792993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bg-BG">
                <a:latin typeface="+mn-ea"/>
              </a:rPr>
              <a:t>Многомерни масиви</a:t>
            </a:r>
            <a:endParaRPr lang="en-US" dirty="0"/>
          </a:p>
        </p:txBody>
      </p:sp>
      <p:sp>
        <p:nvSpPr>
          <p:cNvPr id="3" name="Text Placeholder 2"/>
          <p:cNvSpPr>
            <a:spLocks noGrp="1"/>
          </p:cNvSpPr>
          <p:nvPr>
            <p:ph type="body" sz="quarter" idx="10"/>
          </p:nvPr>
        </p:nvSpPr>
        <p:spPr>
          <a:xfrm>
            <a:off x="1529384" y="6400802"/>
            <a:ext cx="10482604" cy="351754"/>
          </a:xfrm>
        </p:spPr>
        <p:txBody>
          <a:bodyPr/>
          <a:lstStyle/>
          <a:p>
            <a:r>
              <a:rPr lang="en-US" dirty="0">
                <a:hlinkClick r:id="rId3"/>
              </a:rPr>
              <a:t>https://it-kariera.mon.bg/</a:t>
            </a:r>
            <a:r>
              <a:rPr lang="en-US">
                <a:hlinkClick r:id="rId3"/>
              </a:rPr>
              <a:t>e-learning/</a:t>
            </a:r>
            <a:endParaRPr lang="en-US" dirty="0"/>
          </a:p>
        </p:txBody>
      </p:sp>
    </p:spTree>
    <p:extLst>
      <p:ext uri="{BB962C8B-B14F-4D97-AF65-F5344CB8AC3E}">
        <p14:creationId xmlns:p14="http://schemas.microsoft.com/office/powerpoint/2010/main" val="201720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Content"/>
          <p:cNvSpPr>
            <a:spLocks noGrp="1"/>
          </p:cNvSpPr>
          <p:nvPr>
            <p:ph idx="1"/>
          </p:nvPr>
        </p:nvSpPr>
        <p:spPr>
          <a:xfrm>
            <a:off x="146037" y="1066799"/>
            <a:ext cx="11891975" cy="5654677"/>
          </a:xfrm>
        </p:spPr>
        <p:txBody>
          <a:bodyPr>
            <a:normAutofit/>
          </a:bodyPr>
          <a:lstStyle/>
          <a:p>
            <a:r>
              <a:rPr lang="bg-BG" sz="2900" dirty="0"/>
              <a:t>Настоящият курс </a:t>
            </a:r>
            <a:r>
              <a:rPr lang="en-US" sz="2900" dirty="0"/>
              <a:t>(</a:t>
            </a:r>
            <a:r>
              <a:rPr lang="bg-BG" sz="2900" dirty="0"/>
              <a:t>презентации</a:t>
            </a:r>
            <a:r>
              <a:rPr lang="en-US" sz="2900" dirty="0"/>
              <a:t>, </a:t>
            </a:r>
            <a:r>
              <a:rPr lang="bg-BG" sz="2900" dirty="0"/>
              <a:t>примери</a:t>
            </a:r>
            <a:r>
              <a:rPr lang="en-US" sz="2900" dirty="0"/>
              <a:t>, </a:t>
            </a:r>
            <a:r>
              <a:rPr lang="bg-BG" sz="2900" dirty="0"/>
              <a:t>задачи, упражнения и др.</a:t>
            </a:r>
            <a:r>
              <a:rPr lang="en-US" sz="2900" dirty="0"/>
              <a:t>)</a:t>
            </a:r>
            <a:r>
              <a:rPr lang="bg-BG" sz="2900" dirty="0"/>
              <a:t> е разработен за нуждите на Национална програма "</a:t>
            </a:r>
            <a:r>
              <a:rPr lang="bg-BG" sz="2900" b="1" dirty="0">
                <a:solidFill>
                  <a:schemeClr val="tx2">
                    <a:lumMod val="75000"/>
                  </a:schemeClr>
                </a:solidFill>
              </a:rPr>
              <a:t>Обучение за ИТ кариера</a:t>
            </a:r>
            <a:r>
              <a:rPr lang="bg-BG" sz="2900" dirty="0"/>
              <a:t>" на МОН за подготовка по професия "Приложен програмист"</a:t>
            </a:r>
          </a:p>
          <a:p>
            <a:endParaRPr lang="bg-BG" sz="2900" dirty="0"/>
          </a:p>
          <a:p>
            <a:endParaRPr lang="bg-BG" sz="2900" dirty="0"/>
          </a:p>
          <a:p>
            <a:r>
              <a:rPr lang="bg-BG" sz="2900" dirty="0"/>
              <a:t>Курсът е базиран на учебно съдържание и методика, предоставени от </a:t>
            </a:r>
            <a:r>
              <a:rPr lang="bg-BG" sz="2900" b="1" dirty="0">
                <a:solidFill>
                  <a:schemeClr val="tx2">
                    <a:lumMod val="75000"/>
                  </a:schemeClr>
                </a:solidFill>
              </a:rPr>
              <a:t>фондация "Софтуерен университет" </a:t>
            </a:r>
            <a:r>
              <a:rPr lang="bg-BG" sz="2900" dirty="0"/>
              <a:t>и се разпространява под свободен</a:t>
            </a:r>
            <a:r>
              <a:rPr lang="bg-BG" sz="2900" dirty="0">
                <a:solidFill>
                  <a:schemeClr val="tx2">
                    <a:lumMod val="75000"/>
                  </a:schemeClr>
                </a:solidFill>
              </a:rPr>
              <a:t> </a:t>
            </a:r>
            <a:r>
              <a:rPr lang="bg-BG" sz="2900" dirty="0"/>
              <a:t>лиценз</a:t>
            </a:r>
            <a:r>
              <a:rPr lang="en-US" sz="2900" b="1" dirty="0">
                <a:solidFill>
                  <a:schemeClr val="tx2">
                    <a:lumMod val="75000"/>
                  </a:schemeClr>
                </a:solidFill>
              </a:rPr>
              <a:t> CC-BY-NC-SA</a:t>
            </a:r>
            <a:endParaRPr lang="bg-BG" sz="2900" b="1" dirty="0">
              <a:solidFill>
                <a:schemeClr val="tx2">
                  <a:lumMod val="75000"/>
                </a:schemeClr>
              </a:solidFill>
            </a:endParaRPr>
          </a:p>
        </p:txBody>
      </p:sp>
      <p:grpSp>
        <p:nvGrpSpPr>
          <p:cNvPr id="6" name="Group Logos">
            <a:extLst>
              <a:ext uri="{FF2B5EF4-FFF2-40B4-BE49-F238E27FC236}">
                <a16:creationId xmlns:a16="http://schemas.microsoft.com/office/drawing/2014/main" id="{40A26E2B-FAAA-4165-9B90-2760644E8132}"/>
              </a:ext>
            </a:extLst>
          </p:cNvPr>
          <p:cNvGrpSpPr/>
          <p:nvPr/>
        </p:nvGrpSpPr>
        <p:grpSpPr>
          <a:xfrm>
            <a:off x="2970212" y="5553269"/>
            <a:ext cx="6016452" cy="873381"/>
            <a:chOff x="2970212" y="5562600"/>
            <a:chExt cx="6016452" cy="873381"/>
          </a:xfrm>
        </p:grpSpPr>
        <p:pic>
          <p:nvPicPr>
            <p:cNvPr id="22" name="Logo CC-BY-NC-SA">
              <a:hlinkClick r:id="rId3"/>
              <a:extLst>
                <a:ext uri="{FF2B5EF4-FFF2-40B4-BE49-F238E27FC236}">
                  <a16:creationId xmlns:a16="http://schemas.microsoft.com/office/drawing/2014/main" id="{F7FF078B-D7E3-4FDC-B697-3E0B738E780E}"/>
                </a:ext>
              </a:extLst>
            </p:cNvPr>
            <p:cNvPicPr>
              <a:picLocks noChangeAspect="1"/>
            </p:cNvPicPr>
            <p:nvPr/>
          </p:nvPicPr>
          <p:blipFill>
            <a:blip r:embed="rId4"/>
            <a:stretch>
              <a:fillRect/>
            </a:stretch>
          </p:blipFill>
          <p:spPr>
            <a:xfrm>
              <a:off x="6551612" y="5562600"/>
              <a:ext cx="2435052" cy="873380"/>
            </a:xfrm>
            <a:prstGeom prst="rect">
              <a:avLst/>
            </a:prstGeom>
          </p:spPr>
        </p:pic>
        <p:pic>
          <p:nvPicPr>
            <p:cNvPr id="20" name="Logo SoftUni Foundation" descr="A picture containing plate, drawing&#10;&#10;Description automatically generated">
              <a:hlinkClick r:id="rId5"/>
              <a:extLst>
                <a:ext uri="{FF2B5EF4-FFF2-40B4-BE49-F238E27FC236}">
                  <a16:creationId xmlns:a16="http://schemas.microsoft.com/office/drawing/2014/main" id="{99622D04-ADD1-4DB1-A02F-2D61BE27A1F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70212" y="5562600"/>
              <a:ext cx="3121158" cy="873381"/>
            </a:xfrm>
            <a:prstGeom prst="roundRect">
              <a:avLst>
                <a:gd name="adj" fmla="val 4326"/>
              </a:avLst>
            </a:prstGeom>
            <a:noFill/>
            <a:ln>
              <a:solidFill>
                <a:schemeClr val="accent2">
                  <a:lumMod val="75000"/>
                </a:schemeClr>
              </a:solidFill>
            </a:ln>
          </p:spPr>
        </p:pic>
      </p:grpSp>
      <p:grpSp>
        <p:nvGrpSpPr>
          <p:cNvPr id="5" name="Group Logos">
            <a:extLst>
              <a:ext uri="{FF2B5EF4-FFF2-40B4-BE49-F238E27FC236}">
                <a16:creationId xmlns:a16="http://schemas.microsoft.com/office/drawing/2014/main" id="{0602D838-02AF-4A2B-9E34-F6768ABCBB84}"/>
              </a:ext>
            </a:extLst>
          </p:cNvPr>
          <p:cNvGrpSpPr/>
          <p:nvPr/>
        </p:nvGrpSpPr>
        <p:grpSpPr>
          <a:xfrm>
            <a:off x="3112083" y="2715207"/>
            <a:ext cx="5709475" cy="970203"/>
            <a:chOff x="3112083" y="2705876"/>
            <a:chExt cx="5709475" cy="970203"/>
          </a:xfrm>
        </p:grpSpPr>
        <p:pic>
          <p:nvPicPr>
            <p:cNvPr id="10" name="Logo IT Career" descr="A close up of a logo&#10;&#10;Description automatically generated">
              <a:hlinkClick r:id="rId7"/>
              <a:extLst>
                <a:ext uri="{FF2B5EF4-FFF2-40B4-BE49-F238E27FC236}">
                  <a16:creationId xmlns:a16="http://schemas.microsoft.com/office/drawing/2014/main" id="{C6B4761B-EE8B-460E-A5AF-6A003F25524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12083" y="2705879"/>
              <a:ext cx="2837416" cy="970200"/>
            </a:xfrm>
            <a:prstGeom prst="roundRect">
              <a:avLst>
                <a:gd name="adj" fmla="val 4326"/>
              </a:avLst>
            </a:prstGeom>
            <a:noFill/>
            <a:ln>
              <a:solidFill>
                <a:schemeClr val="accent2">
                  <a:lumMod val="75000"/>
                </a:schemeClr>
              </a:solidFill>
            </a:ln>
          </p:spPr>
        </p:pic>
        <p:pic>
          <p:nvPicPr>
            <p:cNvPr id="12" name="Logo Ministry of Education">
              <a:hlinkClick r:id="rId9"/>
              <a:extLst>
                <a:ext uri="{FF2B5EF4-FFF2-40B4-BE49-F238E27FC236}">
                  <a16:creationId xmlns:a16="http://schemas.microsoft.com/office/drawing/2014/main" id="{E65F853D-4D5F-404D-B9AA-6840D11022F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16718" y="2705876"/>
              <a:ext cx="2104840" cy="970200"/>
            </a:xfrm>
            <a:prstGeom prst="roundRect">
              <a:avLst>
                <a:gd name="adj" fmla="val 4326"/>
              </a:avLst>
            </a:prstGeom>
            <a:noFill/>
            <a:ln>
              <a:solidFill>
                <a:schemeClr val="accent2">
                  <a:lumMod val="75000"/>
                </a:schemeClr>
              </a:solidFill>
            </a:ln>
            <a:extLst>
              <a:ext uri="{909E8E84-426E-40DD-AFC4-6F175D3DCCD1}">
                <a14:hiddenFill xmlns:a14="http://schemas.microsoft.com/office/drawing/2010/main">
                  <a:solidFill>
                    <a:srgbClr val="FFFFFF"/>
                  </a:solidFill>
                </a14:hiddenFill>
              </a:ext>
            </a:extLst>
          </p:spPr>
        </p:pic>
      </p:grpSp>
      <p:sp>
        <p:nvSpPr>
          <p:cNvPr id="2" name="Slide Title"/>
          <p:cNvSpPr>
            <a:spLocks noGrp="1"/>
          </p:cNvSpPr>
          <p:nvPr>
            <p:ph type="title"/>
          </p:nvPr>
        </p:nvSpPr>
        <p:spPr>
          <a:xfrm>
            <a:off x="188815" y="40341"/>
            <a:ext cx="11849197" cy="1110780"/>
          </a:xfrm>
        </p:spPr>
        <p:txBody>
          <a:bodyPr>
            <a:normAutofit/>
          </a:bodyPr>
          <a:lstStyle/>
          <a:p>
            <a:r>
              <a:rPr lang="bg-BG" dirty="0"/>
              <a:t>Министерство на образованието и науката (МОН)</a:t>
            </a:r>
            <a:endParaRPr lang="en-US" dirty="0"/>
          </a:p>
        </p:txBody>
      </p:sp>
      <p:sp>
        <p:nvSpPr>
          <p:cNvPr id="11" name="Slide Number Placeholder">
            <a:extLst>
              <a:ext uri="{FF2B5EF4-FFF2-40B4-BE49-F238E27FC236}">
                <a16:creationId xmlns:a16="http://schemas.microsoft.com/office/drawing/2014/main" id="{6A28DCE8-F2C5-40CB-B00B-D14AFDC0E39F}"/>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17</a:t>
            </a:fld>
            <a:endParaRPr lang="en-US" dirty="0">
              <a:solidFill>
                <a:prstClr val="white">
                  <a:tint val="75000"/>
                </a:prstClr>
              </a:solidFill>
            </a:endParaRPr>
          </a:p>
        </p:txBody>
      </p:sp>
    </p:spTree>
    <p:extLst>
      <p:ext uri="{BB962C8B-B14F-4D97-AF65-F5344CB8AC3E}">
        <p14:creationId xmlns:p14="http://schemas.microsoft.com/office/powerpoint/2010/main" val="224728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ChangeArrowheads="1"/>
          </p:cNvSpPr>
          <p:nvPr>
            <p:ph type="title"/>
          </p:nvPr>
        </p:nvSpPr>
        <p:spPr>
          <a:xfrm>
            <a:off x="189230" y="41275"/>
            <a:ext cx="5053965" cy="1110615"/>
          </a:xfrm>
        </p:spPr>
        <p:txBody>
          <a:bodyPr>
            <a:normAutofit/>
          </a:bodyPr>
          <a:lstStyle/>
          <a:p>
            <a:r>
              <a:rPr lang="x-none" dirty="0">
                <a:cs typeface="+mn-lt"/>
              </a:rPr>
              <a:t>Съдържание</a:t>
            </a:r>
          </a:p>
        </p:txBody>
      </p:sp>
      <p:sp>
        <p:nvSpPr>
          <p:cNvPr id="7" name="Rectangle 3"/>
          <p:cNvSpPr>
            <a:spLocks noGrp="1" noChangeArrowheads="1"/>
          </p:cNvSpPr>
          <p:nvPr>
            <p:ph idx="4294967295"/>
          </p:nvPr>
        </p:nvSpPr>
        <p:spPr>
          <a:xfrm>
            <a:off x="190414" y="1191467"/>
            <a:ext cx="9942598" cy="5530010"/>
          </a:xfrm>
        </p:spPr>
        <p:txBody>
          <a:bodyPr>
            <a:normAutofit/>
          </a:bodyPr>
          <a:lstStyle/>
          <a:p>
            <a:pPr marL="514350" indent="-514350">
              <a:lnSpc>
                <a:spcPct val="150000"/>
              </a:lnSpc>
              <a:buFont typeface="+mj-lt"/>
              <a:buAutoNum type="arabicPeriod"/>
            </a:pPr>
            <a:r>
              <a:rPr lang="bg-BG" dirty="0"/>
              <a:t>Какво е многомерен масив?</a:t>
            </a:r>
          </a:p>
          <a:p>
            <a:pPr marL="514350" indent="-514350">
              <a:lnSpc>
                <a:spcPct val="150000"/>
              </a:lnSpc>
              <a:buFont typeface="+mj-lt"/>
              <a:buAutoNum type="arabicPeriod"/>
            </a:pPr>
            <a:r>
              <a:rPr lang="bg-BG" dirty="0"/>
              <a:t>Двумерни масиви – матрици</a:t>
            </a:r>
          </a:p>
          <a:p>
            <a:pPr marL="514350" indent="-514350">
              <a:lnSpc>
                <a:spcPct val="150000"/>
              </a:lnSpc>
              <a:buFont typeface="+mj-lt"/>
              <a:buAutoNum type="arabicPeriod"/>
            </a:pPr>
            <a:r>
              <a:rPr lang="bg-BG" dirty="0"/>
              <a:t>Многомерни масиви – размерности, индексиране</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9011" y="2821904"/>
            <a:ext cx="3406801" cy="3515818"/>
          </a:xfrm>
          <a:prstGeom prst="rect">
            <a:avLst/>
          </a:prstGeom>
        </p:spPr>
      </p:pic>
      <p:sp>
        <p:nvSpPr>
          <p:cNvPr id="6" name="Slide Number Placeholder">
            <a:extLst>
              <a:ext uri="{FF2B5EF4-FFF2-40B4-BE49-F238E27FC236}">
                <a16:creationId xmlns:a16="http://schemas.microsoft.com/office/drawing/2014/main" id="{40D5B196-B464-450F-86BB-0EB62CFF4280}"/>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2</a:t>
            </a:fld>
            <a:endParaRPr lang="en-US" dirty="0">
              <a:solidFill>
                <a:prstClr val="white">
                  <a:tint val="75000"/>
                </a:prstClr>
              </a:solidFill>
            </a:endParaRPr>
          </a:p>
        </p:txBody>
      </p:sp>
    </p:spTree>
    <p:extLst>
      <p:ext uri="{BB962C8B-B14F-4D97-AF65-F5344CB8AC3E}">
        <p14:creationId xmlns:p14="http://schemas.microsoft.com/office/powerpoint/2010/main" val="1973864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bg-BG" dirty="0">
                <a:solidFill>
                  <a:schemeClr val="tx2">
                    <a:lumMod val="75000"/>
                  </a:schemeClr>
                </a:solidFill>
              </a:rPr>
              <a:t>Двумерен масив</a:t>
            </a:r>
            <a:r>
              <a:rPr lang="bg-BG" dirty="0"/>
              <a:t> = таблица; Всеки елемент се идентифицира чрез две измерения – номер на реда и номер на колоната в таблицата</a:t>
            </a:r>
          </a:p>
          <a:p>
            <a:r>
              <a:rPr lang="bg-BG" dirty="0">
                <a:solidFill>
                  <a:schemeClr val="tx2">
                    <a:lumMod val="75000"/>
                  </a:schemeClr>
                </a:solidFill>
              </a:rPr>
              <a:t>Многомерен масив </a:t>
            </a:r>
            <a:r>
              <a:rPr lang="bg-BG" dirty="0"/>
              <a:t>= Аналогично можем да имаме допълнителни измерения в масива. В този случай е удобно да си представяме масив, в който всеки елемент е масив с по-ниско измерение:</a:t>
            </a:r>
          </a:p>
          <a:p>
            <a:pPr lvl="1"/>
            <a:r>
              <a:rPr lang="bg-BG" dirty="0"/>
              <a:t>Двумерен масив = масив, чиито елементи са едномерен масив</a:t>
            </a:r>
          </a:p>
          <a:p>
            <a:pPr lvl="1"/>
            <a:r>
              <a:rPr lang="bg-BG" dirty="0"/>
              <a:t>Тримерен масив = масив, чиито елементи са двумерени масиви</a:t>
            </a:r>
          </a:p>
          <a:p>
            <a:pPr lvl="1"/>
            <a:r>
              <a:rPr lang="bg-BG" dirty="0"/>
              <a:t>Четиримерен масив = масив, чиито елементи са тримерни масиви </a:t>
            </a:r>
          </a:p>
          <a:p>
            <a:pPr marL="304800" lvl="1" indent="-304800">
              <a:buClr>
                <a:srgbClr val="F2B254"/>
              </a:buClr>
              <a:buSzPct val="100000"/>
            </a:pPr>
            <a:r>
              <a:rPr lang="bg-BG" dirty="0"/>
              <a:t>Основните правила, които важат за едномерни масиви важат и за многомерени</a:t>
            </a:r>
          </a:p>
        </p:txBody>
      </p:sp>
      <p:sp>
        <p:nvSpPr>
          <p:cNvPr id="4" name="Title 3"/>
          <p:cNvSpPr>
            <a:spLocks noGrp="1"/>
          </p:cNvSpPr>
          <p:nvPr>
            <p:ph type="title"/>
          </p:nvPr>
        </p:nvSpPr>
        <p:spPr/>
        <p:txBody>
          <a:bodyPr/>
          <a:lstStyle/>
          <a:p>
            <a:r>
              <a:rPr lang="bg-BG" dirty="0"/>
              <a:t>Какво е многомерен масив?</a:t>
            </a:r>
          </a:p>
        </p:txBody>
      </p:sp>
      <p:sp>
        <p:nvSpPr>
          <p:cNvPr id="5" name="Slide Number Placeholder">
            <a:extLst>
              <a:ext uri="{FF2B5EF4-FFF2-40B4-BE49-F238E27FC236}">
                <a16:creationId xmlns:a16="http://schemas.microsoft.com/office/drawing/2014/main" id="{B0CF505E-CDB7-4676-9046-FBDCC802DDC9}"/>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3</a:t>
            </a:fld>
            <a:endParaRPr lang="en-US" dirty="0">
              <a:solidFill>
                <a:prstClr val="white">
                  <a:tint val="75000"/>
                </a:prstClr>
              </a:solidFill>
            </a:endParaRPr>
          </a:p>
        </p:txBody>
      </p:sp>
    </p:spTree>
    <p:extLst>
      <p:ext uri="{BB962C8B-B14F-4D97-AF65-F5344CB8AC3E}">
        <p14:creationId xmlns:p14="http://schemas.microsoft.com/office/powerpoint/2010/main" val="629095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5" name="Rectangle 3"/>
          <p:cNvSpPr>
            <a:spLocks noGrp="1" noChangeArrowheads="1"/>
          </p:cNvSpPr>
          <p:nvPr>
            <p:ph idx="1"/>
          </p:nvPr>
        </p:nvSpPr>
        <p:spPr/>
        <p:txBody>
          <a:bodyPr>
            <a:normAutofit/>
          </a:bodyPr>
          <a:lstStyle/>
          <a:p>
            <a:pPr>
              <a:lnSpc>
                <a:spcPct val="100000"/>
              </a:lnSpc>
            </a:pPr>
            <a:r>
              <a:rPr lang="bg-BG" dirty="0"/>
              <a:t>Има </a:t>
            </a:r>
            <a:r>
              <a:rPr lang="en-US" dirty="0"/>
              <a:t>rows x columns </a:t>
            </a:r>
            <a:r>
              <a:rPr lang="bg-BG" dirty="0"/>
              <a:t>на брой елементи, където </a:t>
            </a:r>
            <a:r>
              <a:rPr lang="en-US" dirty="0"/>
              <a:t>rows </a:t>
            </a:r>
            <a:r>
              <a:rPr lang="bg-BG" dirty="0"/>
              <a:t>е брой на редовете, а </a:t>
            </a:r>
            <a:r>
              <a:rPr lang="en-US" dirty="0"/>
              <a:t>columns </a:t>
            </a:r>
            <a:r>
              <a:rPr lang="bg-BG" dirty="0"/>
              <a:t>– на колоните</a:t>
            </a:r>
          </a:p>
          <a:p>
            <a:pPr>
              <a:lnSpc>
                <a:spcPct val="100000"/>
              </a:lnSpc>
            </a:pPr>
            <a:r>
              <a:rPr lang="bg-BG" dirty="0"/>
              <a:t>Размера на масива е постоянен по всяко негово измерение – не се променя</a:t>
            </a:r>
            <a:endParaRPr lang="en-US" dirty="0"/>
          </a:p>
          <a:p>
            <a:pPr>
              <a:lnSpc>
                <a:spcPct val="100000"/>
              </a:lnSpc>
            </a:pPr>
            <a:r>
              <a:rPr lang="bg-BG" dirty="0"/>
              <a:t>Елементите са от </a:t>
            </a:r>
            <a:r>
              <a:rPr lang="bg-BG" dirty="0">
                <a:solidFill>
                  <a:schemeClr val="tx2">
                    <a:lumMod val="75000"/>
                  </a:schemeClr>
                </a:solidFill>
              </a:rPr>
              <a:t>един и същ </a:t>
            </a:r>
            <a:r>
              <a:rPr lang="bg-BG" dirty="0"/>
              <a:t>тип</a:t>
            </a:r>
          </a:p>
          <a:p>
            <a:pPr>
              <a:lnSpc>
                <a:spcPct val="100000"/>
              </a:lnSpc>
            </a:pPr>
            <a:r>
              <a:rPr lang="bg-BG" dirty="0"/>
              <a:t>Елементите във всяко измерение са номерирани с два индекса:</a:t>
            </a:r>
          </a:p>
          <a:p>
            <a:pPr lvl="1">
              <a:lnSpc>
                <a:spcPct val="100000"/>
              </a:lnSpc>
            </a:pPr>
            <a:r>
              <a:rPr lang="bg-BG" dirty="0"/>
              <a:t>Ред – от 0 до </a:t>
            </a:r>
            <a:r>
              <a:rPr lang="en-US" b="1" dirty="0">
                <a:solidFill>
                  <a:schemeClr val="tx2">
                    <a:lumMod val="75000"/>
                  </a:schemeClr>
                </a:solidFill>
                <a:effectLst>
                  <a:outerShdw blurRad="38100" dist="38100" dir="2700000" algn="tl">
                    <a:srgbClr val="000000">
                      <a:alpha val="43137"/>
                    </a:srgbClr>
                  </a:outerShdw>
                </a:effectLst>
                <a:latin typeface="Consolas" panose="020B0609020204030204" pitchFamily="49" charset="0"/>
              </a:rPr>
              <a:t>rows-1</a:t>
            </a:r>
          </a:p>
          <a:p>
            <a:pPr lvl="1">
              <a:lnSpc>
                <a:spcPct val="100000"/>
              </a:lnSpc>
            </a:pPr>
            <a:r>
              <a:rPr lang="bg-BG" dirty="0"/>
              <a:t>Колона– от 0 до </a:t>
            </a:r>
            <a:r>
              <a:rPr lang="en-US" b="1" dirty="0">
                <a:solidFill>
                  <a:schemeClr val="tx2">
                    <a:lumMod val="75000"/>
                  </a:schemeClr>
                </a:solidFill>
                <a:effectLst>
                  <a:outerShdw blurRad="38100" dist="38100" dir="2700000" algn="tl">
                    <a:srgbClr val="000000">
                      <a:alpha val="43137"/>
                    </a:srgbClr>
                  </a:outerShdw>
                </a:effectLst>
                <a:latin typeface="Consolas" panose="020B0609020204030204" pitchFamily="49" charset="0"/>
              </a:rPr>
              <a:t>columns-1</a:t>
            </a:r>
          </a:p>
        </p:txBody>
      </p:sp>
      <p:sp>
        <p:nvSpPr>
          <p:cNvPr id="428034" name="Rectangle 2"/>
          <p:cNvSpPr>
            <a:spLocks noGrp="1" noChangeArrowheads="1"/>
          </p:cNvSpPr>
          <p:nvPr>
            <p:ph type="title"/>
          </p:nvPr>
        </p:nvSpPr>
        <p:spPr/>
        <p:txBody>
          <a:bodyPr/>
          <a:lstStyle/>
          <a:p>
            <a:r>
              <a:rPr lang="bg-BG"/>
              <a:t>Двумерен масив – матрица</a:t>
            </a:r>
            <a:endParaRPr lang="bg-BG" dirty="0"/>
          </a:p>
        </p:txBody>
      </p:sp>
      <p:sp>
        <p:nvSpPr>
          <p:cNvPr id="5" name="Slide Number Placeholder">
            <a:extLst>
              <a:ext uri="{FF2B5EF4-FFF2-40B4-BE49-F238E27FC236}">
                <a16:creationId xmlns:a16="http://schemas.microsoft.com/office/drawing/2014/main" id="{E90FFE30-82F9-45D2-95E6-60151407BAE0}"/>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4</a:t>
            </a:fld>
            <a:endParaRPr lang="en-US" dirty="0">
              <a:solidFill>
                <a:prstClr val="white">
                  <a:tint val="75000"/>
                </a:prstClr>
              </a:solidFill>
            </a:endParaRPr>
          </a:p>
        </p:txBody>
      </p:sp>
    </p:spTree>
    <p:extLst>
      <p:ext uri="{BB962C8B-B14F-4D97-AF65-F5344CB8AC3E}">
        <p14:creationId xmlns:p14="http://schemas.microsoft.com/office/powerpoint/2010/main" val="420894903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bg-BG" dirty="0"/>
              <a:t>Досега едномерен масив от цели числа декларирахме чрез </a:t>
            </a:r>
            <a:r>
              <a:rPr lang="en-US" dirty="0" err="1">
                <a:solidFill>
                  <a:schemeClr val="tx2">
                    <a:lumMod val="75000"/>
                  </a:schemeClr>
                </a:solidFill>
              </a:rPr>
              <a:t>int</a:t>
            </a:r>
            <a:r>
              <a:rPr lang="en-US" dirty="0">
                <a:solidFill>
                  <a:schemeClr val="tx2">
                    <a:lumMod val="75000"/>
                  </a:schemeClr>
                </a:solidFill>
              </a:rPr>
              <a:t>[]</a:t>
            </a:r>
            <a:r>
              <a:rPr lang="en-US" dirty="0"/>
              <a:t>, </a:t>
            </a:r>
            <a:r>
              <a:rPr lang="bg-BG" dirty="0"/>
              <a:t>двумерен масив бихме декларирали по следния начин:</a:t>
            </a:r>
          </a:p>
          <a:p>
            <a:endParaRPr lang="bg-BG" dirty="0"/>
          </a:p>
          <a:p>
            <a:r>
              <a:rPr lang="bg-BG" dirty="0"/>
              <a:t>Аналогично тримерен масив бихме декларирали така:</a:t>
            </a:r>
          </a:p>
          <a:p>
            <a:endParaRPr lang="bg-BG" dirty="0"/>
          </a:p>
          <a:p>
            <a:r>
              <a:rPr lang="bg-BG" dirty="0"/>
              <a:t>Няма теоретично ограничение за броя на размерностите на масив, но в практиката масиви с повече от 2 размерности са рядко срещани</a:t>
            </a:r>
          </a:p>
          <a:p>
            <a:endParaRPr lang="bg-BG" dirty="0"/>
          </a:p>
          <a:p>
            <a:endParaRPr lang="en-US" dirty="0"/>
          </a:p>
        </p:txBody>
      </p:sp>
      <p:sp>
        <p:nvSpPr>
          <p:cNvPr id="4" name="Title 3"/>
          <p:cNvSpPr>
            <a:spLocks noGrp="1"/>
          </p:cNvSpPr>
          <p:nvPr>
            <p:ph type="title"/>
          </p:nvPr>
        </p:nvSpPr>
        <p:spPr/>
        <p:txBody>
          <a:bodyPr/>
          <a:lstStyle/>
          <a:p>
            <a:r>
              <a:rPr lang="bg-BG" dirty="0"/>
              <a:t>Деклариране на многомерен масив</a:t>
            </a:r>
            <a:endParaRPr lang="en-US" dirty="0"/>
          </a:p>
        </p:txBody>
      </p:sp>
      <p:sp>
        <p:nvSpPr>
          <p:cNvPr id="5" name="Text Placeholder 5"/>
          <p:cNvSpPr txBox="1">
            <a:spLocks/>
          </p:cNvSpPr>
          <p:nvPr/>
        </p:nvSpPr>
        <p:spPr>
          <a:xfrm>
            <a:off x="608012" y="2399003"/>
            <a:ext cx="10515598" cy="648997"/>
          </a:xfrm>
          <a:prstGeom prst="rect">
            <a:avLst/>
          </a:prstGeom>
          <a:solidFill>
            <a:schemeClr val="accent5">
              <a:lumMod val="40000"/>
              <a:lumOff val="60000"/>
              <a:alpha val="20000"/>
            </a:schemeClr>
          </a:solidFill>
          <a:ln w="12700">
            <a:solidFill>
              <a:schemeClr val="accent5">
                <a:lumMod val="60000"/>
                <a:lumOff val="40000"/>
              </a:schemeClr>
            </a:solidFill>
          </a:ln>
        </p:spPr>
        <p:txBody>
          <a:bodyPr vert="horz" wrap="square" lIns="144000" tIns="108000" rIns="144000" bIns="108000" rtlCol="0">
            <a:spAutoFit/>
          </a:bodyPr>
          <a:lstStyle>
            <a:lvl1pPr indent="0">
              <a:lnSpc>
                <a:spcPct val="100000"/>
              </a:lnSpc>
              <a:spcBef>
                <a:spcPts val="0"/>
              </a:spcBef>
              <a:spcAft>
                <a:spcPts val="0"/>
              </a:spcAft>
              <a:buClr>
                <a:srgbClr val="F2B254"/>
              </a:buClr>
              <a:buSzPct val="100000"/>
              <a:buFont typeface="Wingdings" panose="05000000000000000000" pitchFamily="2" charset="2"/>
              <a:buNone/>
              <a:defRPr lang="en-US" b="1" noProof="1" smtClean="0">
                <a:solidFill>
                  <a:srgbClr val="FBEEDC"/>
                </a:solidFill>
                <a:effectLst>
                  <a:outerShdw blurRad="38100" dist="38100" dir="2700000" algn="tl">
                    <a:srgbClr val="000000">
                      <a:alpha val="43137"/>
                    </a:srgbClr>
                  </a:outerShdw>
                </a:effectLst>
                <a:latin typeface="Consolas" pitchFamily="49" charset="0"/>
                <a:cs typeface="Consolas" pitchFamily="49" charset="0"/>
              </a:defRPr>
            </a:lvl1pPr>
            <a:lvl2pPr indent="-231606">
              <a:lnSpc>
                <a:spcPct val="105000"/>
              </a:lnSpc>
              <a:spcBef>
                <a:spcPts val="600"/>
              </a:spcBef>
              <a:spcAft>
                <a:spcPts val="600"/>
              </a:spcAft>
              <a:buClr>
                <a:schemeClr val="accent1"/>
              </a:buClr>
              <a:buSzPct val="80000"/>
              <a:buFont typeface="Wingdings" panose="05000000000000000000" pitchFamily="2" charset="2"/>
              <a:buChar char="§"/>
              <a:defRPr sz="3200" b="0"/>
            </a:lvl2pPr>
            <a:lvl3pPr marL="914240" indent="-231606">
              <a:lnSpc>
                <a:spcPct val="105000"/>
              </a:lnSpc>
              <a:spcBef>
                <a:spcPts val="600"/>
              </a:spcBef>
              <a:spcAft>
                <a:spcPts val="600"/>
              </a:spcAft>
              <a:buClr>
                <a:srgbClr val="EF9A1D"/>
              </a:buClr>
              <a:buSzPct val="80000"/>
              <a:buFont typeface="Wingdings" panose="05000000000000000000" pitchFamily="2" charset="2"/>
              <a:buChar char="§"/>
              <a:defRPr sz="3000" b="0"/>
            </a:lvl3pPr>
            <a:lvl4pPr marL="1218987" indent="-231606">
              <a:lnSpc>
                <a:spcPct val="105000"/>
              </a:lnSpc>
              <a:spcBef>
                <a:spcPts val="600"/>
              </a:spcBef>
              <a:spcAft>
                <a:spcPts val="600"/>
              </a:spcAft>
              <a:buClr>
                <a:srgbClr val="ED9411"/>
              </a:buClr>
              <a:buSzPct val="80000"/>
              <a:buFont typeface="Wingdings" panose="05000000000000000000" pitchFamily="2" charset="2"/>
              <a:buChar char="§"/>
              <a:defRPr sz="2800" b="0"/>
            </a:lvl4pPr>
            <a:lvl5pPr marL="1523733" indent="-231606">
              <a:lnSpc>
                <a:spcPct val="105000"/>
              </a:lnSpc>
              <a:spcBef>
                <a:spcPts val="600"/>
              </a:spcBef>
              <a:spcAft>
                <a:spcPts val="600"/>
              </a:spcAft>
              <a:buClr>
                <a:srgbClr val="E28D10"/>
              </a:buClr>
              <a:buSzPct val="80000"/>
              <a:buFont typeface="Wingdings" panose="05000000000000000000" pitchFamily="2" charset="2"/>
              <a:buChar char="§"/>
              <a:defRPr sz="2600" b="0"/>
            </a:lvl5pPr>
            <a:lvl6pPr marL="1828480" indent="-231606">
              <a:lnSpc>
                <a:spcPct val="90000"/>
              </a:lnSpc>
              <a:spcBef>
                <a:spcPts val="800"/>
              </a:spcBef>
              <a:buClr>
                <a:schemeClr val="accent1"/>
              </a:buClr>
              <a:buSzPct val="80000"/>
              <a:buFont typeface="Arial" pitchFamily="34" charset="0"/>
              <a:buChar char="•"/>
              <a:defRPr sz="2000"/>
            </a:lvl6pPr>
            <a:lvl7pPr marL="2133227" indent="-231606">
              <a:lnSpc>
                <a:spcPct val="90000"/>
              </a:lnSpc>
              <a:spcBef>
                <a:spcPts val="800"/>
              </a:spcBef>
              <a:buClr>
                <a:schemeClr val="accent1"/>
              </a:buClr>
              <a:buSzPct val="80000"/>
              <a:buFont typeface="Arial" pitchFamily="34" charset="0"/>
              <a:buChar char="•"/>
              <a:defRPr sz="2000"/>
            </a:lvl7pPr>
            <a:lvl8pPr marL="2437972" indent="-231606">
              <a:lnSpc>
                <a:spcPct val="90000"/>
              </a:lnSpc>
              <a:spcBef>
                <a:spcPts val="800"/>
              </a:spcBef>
              <a:buClr>
                <a:schemeClr val="accent1"/>
              </a:buClr>
              <a:buSzPct val="80000"/>
              <a:buFont typeface="Arial" pitchFamily="34" charset="0"/>
              <a:buChar char="•"/>
              <a:defRPr sz="2000" baseline="0"/>
            </a:lvl8pPr>
            <a:lvl9pPr marL="2742720" indent="-231606">
              <a:lnSpc>
                <a:spcPct val="90000"/>
              </a:lnSpc>
              <a:spcBef>
                <a:spcPts val="800"/>
              </a:spcBef>
              <a:buClr>
                <a:schemeClr val="accent1"/>
              </a:buClr>
              <a:buSzPct val="80000"/>
              <a:buFont typeface="Arial" pitchFamily="34" charset="0"/>
              <a:buChar char="•"/>
              <a:defRPr sz="2000" baseline="0"/>
            </a:lvl9pPr>
          </a:lstStyle>
          <a:p>
            <a:r>
              <a:rPr lang="en-US" sz="2800" dirty="0" err="1">
                <a:solidFill>
                  <a:schemeClr val="tx2">
                    <a:lumMod val="75000"/>
                  </a:schemeClr>
                </a:solidFill>
              </a:rPr>
              <a:t>int</a:t>
            </a:r>
            <a:r>
              <a:rPr lang="en-US" sz="2800" dirty="0">
                <a:solidFill>
                  <a:schemeClr val="tx2">
                    <a:lumMod val="75000"/>
                  </a:schemeClr>
                </a:solidFill>
              </a:rPr>
              <a:t>[</a:t>
            </a:r>
            <a:r>
              <a:rPr lang="bg-BG" sz="2800" dirty="0">
                <a:solidFill>
                  <a:schemeClr val="tx2">
                    <a:lumMod val="75000"/>
                  </a:schemeClr>
                </a:solidFill>
              </a:rPr>
              <a:t>,</a:t>
            </a:r>
            <a:r>
              <a:rPr lang="en-US" sz="2800" dirty="0">
                <a:solidFill>
                  <a:schemeClr val="tx2">
                    <a:lumMod val="75000"/>
                  </a:schemeClr>
                </a:solidFill>
              </a:rPr>
              <a:t>] </a:t>
            </a:r>
            <a:r>
              <a:rPr lang="en-US" sz="2800" dirty="0" err="1"/>
              <a:t>twoDimentionalArray</a:t>
            </a:r>
            <a:r>
              <a:rPr lang="en-US" sz="2800" dirty="0"/>
              <a:t>;</a:t>
            </a:r>
            <a:endParaRPr lang="en-US" sz="2800" dirty="0">
              <a:solidFill>
                <a:schemeClr val="tx2">
                  <a:lumMod val="75000"/>
                </a:schemeClr>
              </a:solidFill>
            </a:endParaRPr>
          </a:p>
        </p:txBody>
      </p:sp>
      <p:sp>
        <p:nvSpPr>
          <p:cNvPr id="6" name="Text Placeholder 5"/>
          <p:cNvSpPr txBox="1">
            <a:spLocks/>
          </p:cNvSpPr>
          <p:nvPr/>
        </p:nvSpPr>
        <p:spPr>
          <a:xfrm>
            <a:off x="608012" y="3770603"/>
            <a:ext cx="10515598" cy="648997"/>
          </a:xfrm>
          <a:prstGeom prst="rect">
            <a:avLst/>
          </a:prstGeom>
          <a:solidFill>
            <a:schemeClr val="accent5">
              <a:lumMod val="40000"/>
              <a:lumOff val="60000"/>
              <a:alpha val="20000"/>
            </a:schemeClr>
          </a:solidFill>
          <a:ln w="12700">
            <a:solidFill>
              <a:schemeClr val="accent5">
                <a:lumMod val="60000"/>
                <a:lumOff val="40000"/>
              </a:schemeClr>
            </a:solidFill>
          </a:ln>
        </p:spPr>
        <p:txBody>
          <a:bodyPr vert="horz" wrap="square" lIns="144000" tIns="108000" rIns="144000" bIns="108000" rtlCol="0">
            <a:spAutoFit/>
          </a:bodyPr>
          <a:lstStyle>
            <a:lvl1pPr indent="0">
              <a:lnSpc>
                <a:spcPct val="100000"/>
              </a:lnSpc>
              <a:spcBef>
                <a:spcPts val="0"/>
              </a:spcBef>
              <a:spcAft>
                <a:spcPts val="0"/>
              </a:spcAft>
              <a:buClr>
                <a:srgbClr val="F2B254"/>
              </a:buClr>
              <a:buSzPct val="100000"/>
              <a:buFont typeface="Wingdings" panose="05000000000000000000" pitchFamily="2" charset="2"/>
              <a:buNone/>
              <a:defRPr lang="en-US" b="1" noProof="1" smtClean="0">
                <a:solidFill>
                  <a:srgbClr val="FBEEDC"/>
                </a:solidFill>
                <a:effectLst>
                  <a:outerShdw blurRad="38100" dist="38100" dir="2700000" algn="tl">
                    <a:srgbClr val="000000">
                      <a:alpha val="43137"/>
                    </a:srgbClr>
                  </a:outerShdw>
                </a:effectLst>
                <a:latin typeface="Consolas" pitchFamily="49" charset="0"/>
                <a:cs typeface="Consolas" pitchFamily="49" charset="0"/>
              </a:defRPr>
            </a:lvl1pPr>
            <a:lvl2pPr indent="-231606">
              <a:lnSpc>
                <a:spcPct val="105000"/>
              </a:lnSpc>
              <a:spcBef>
                <a:spcPts val="600"/>
              </a:spcBef>
              <a:spcAft>
                <a:spcPts val="600"/>
              </a:spcAft>
              <a:buClr>
                <a:schemeClr val="accent1"/>
              </a:buClr>
              <a:buSzPct val="80000"/>
              <a:buFont typeface="Wingdings" panose="05000000000000000000" pitchFamily="2" charset="2"/>
              <a:buChar char="§"/>
              <a:defRPr sz="3200" b="0"/>
            </a:lvl2pPr>
            <a:lvl3pPr marL="914240" indent="-231606">
              <a:lnSpc>
                <a:spcPct val="105000"/>
              </a:lnSpc>
              <a:spcBef>
                <a:spcPts val="600"/>
              </a:spcBef>
              <a:spcAft>
                <a:spcPts val="600"/>
              </a:spcAft>
              <a:buClr>
                <a:srgbClr val="EF9A1D"/>
              </a:buClr>
              <a:buSzPct val="80000"/>
              <a:buFont typeface="Wingdings" panose="05000000000000000000" pitchFamily="2" charset="2"/>
              <a:buChar char="§"/>
              <a:defRPr sz="3000" b="0"/>
            </a:lvl3pPr>
            <a:lvl4pPr marL="1218987" indent="-231606">
              <a:lnSpc>
                <a:spcPct val="105000"/>
              </a:lnSpc>
              <a:spcBef>
                <a:spcPts val="600"/>
              </a:spcBef>
              <a:spcAft>
                <a:spcPts val="600"/>
              </a:spcAft>
              <a:buClr>
                <a:srgbClr val="ED9411"/>
              </a:buClr>
              <a:buSzPct val="80000"/>
              <a:buFont typeface="Wingdings" panose="05000000000000000000" pitchFamily="2" charset="2"/>
              <a:buChar char="§"/>
              <a:defRPr sz="2800" b="0"/>
            </a:lvl4pPr>
            <a:lvl5pPr marL="1523733" indent="-231606">
              <a:lnSpc>
                <a:spcPct val="105000"/>
              </a:lnSpc>
              <a:spcBef>
                <a:spcPts val="600"/>
              </a:spcBef>
              <a:spcAft>
                <a:spcPts val="600"/>
              </a:spcAft>
              <a:buClr>
                <a:srgbClr val="E28D10"/>
              </a:buClr>
              <a:buSzPct val="80000"/>
              <a:buFont typeface="Wingdings" panose="05000000000000000000" pitchFamily="2" charset="2"/>
              <a:buChar char="§"/>
              <a:defRPr sz="2600" b="0"/>
            </a:lvl5pPr>
            <a:lvl6pPr marL="1828480" indent="-231606">
              <a:lnSpc>
                <a:spcPct val="90000"/>
              </a:lnSpc>
              <a:spcBef>
                <a:spcPts val="800"/>
              </a:spcBef>
              <a:buClr>
                <a:schemeClr val="accent1"/>
              </a:buClr>
              <a:buSzPct val="80000"/>
              <a:buFont typeface="Arial" pitchFamily="34" charset="0"/>
              <a:buChar char="•"/>
              <a:defRPr sz="2000"/>
            </a:lvl6pPr>
            <a:lvl7pPr marL="2133227" indent="-231606">
              <a:lnSpc>
                <a:spcPct val="90000"/>
              </a:lnSpc>
              <a:spcBef>
                <a:spcPts val="800"/>
              </a:spcBef>
              <a:buClr>
                <a:schemeClr val="accent1"/>
              </a:buClr>
              <a:buSzPct val="80000"/>
              <a:buFont typeface="Arial" pitchFamily="34" charset="0"/>
              <a:buChar char="•"/>
              <a:defRPr sz="2000"/>
            </a:lvl7pPr>
            <a:lvl8pPr marL="2437972" indent="-231606">
              <a:lnSpc>
                <a:spcPct val="90000"/>
              </a:lnSpc>
              <a:spcBef>
                <a:spcPts val="800"/>
              </a:spcBef>
              <a:buClr>
                <a:schemeClr val="accent1"/>
              </a:buClr>
              <a:buSzPct val="80000"/>
              <a:buFont typeface="Arial" pitchFamily="34" charset="0"/>
              <a:buChar char="•"/>
              <a:defRPr sz="2000" baseline="0"/>
            </a:lvl8pPr>
            <a:lvl9pPr marL="2742720" indent="-231606">
              <a:lnSpc>
                <a:spcPct val="90000"/>
              </a:lnSpc>
              <a:spcBef>
                <a:spcPts val="800"/>
              </a:spcBef>
              <a:buClr>
                <a:schemeClr val="accent1"/>
              </a:buClr>
              <a:buSzPct val="80000"/>
              <a:buFont typeface="Arial" pitchFamily="34" charset="0"/>
              <a:buChar char="•"/>
              <a:defRPr sz="2000" baseline="0"/>
            </a:lvl9pPr>
          </a:lstStyle>
          <a:p>
            <a:r>
              <a:rPr lang="en-US" sz="2800" dirty="0" err="1">
                <a:solidFill>
                  <a:schemeClr val="tx2">
                    <a:lumMod val="75000"/>
                  </a:schemeClr>
                </a:solidFill>
              </a:rPr>
              <a:t>int</a:t>
            </a:r>
            <a:r>
              <a:rPr lang="en-US" sz="2800" dirty="0">
                <a:solidFill>
                  <a:schemeClr val="tx2">
                    <a:lumMod val="75000"/>
                  </a:schemeClr>
                </a:solidFill>
              </a:rPr>
              <a:t>[</a:t>
            </a:r>
            <a:r>
              <a:rPr lang="bg-BG" sz="2800" dirty="0">
                <a:solidFill>
                  <a:schemeClr val="tx2">
                    <a:lumMod val="75000"/>
                  </a:schemeClr>
                </a:solidFill>
              </a:rPr>
              <a:t>,</a:t>
            </a:r>
            <a:r>
              <a:rPr lang="en-US" sz="2800" dirty="0">
                <a:solidFill>
                  <a:schemeClr val="tx2">
                    <a:lumMod val="75000"/>
                  </a:schemeClr>
                </a:solidFill>
              </a:rPr>
              <a:t>,] </a:t>
            </a:r>
            <a:r>
              <a:rPr lang="en-US" sz="2800" dirty="0" err="1"/>
              <a:t>threeDimentionalArray</a:t>
            </a:r>
            <a:r>
              <a:rPr lang="en-US" sz="2800" dirty="0"/>
              <a:t>;</a:t>
            </a:r>
            <a:endParaRPr lang="en-US" sz="2800" dirty="0">
              <a:solidFill>
                <a:schemeClr val="tx2">
                  <a:lumMod val="75000"/>
                </a:schemeClr>
              </a:solidFill>
            </a:endParaRPr>
          </a:p>
        </p:txBody>
      </p:sp>
      <p:sp>
        <p:nvSpPr>
          <p:cNvPr id="7" name="Slide Number Placeholder">
            <a:extLst>
              <a:ext uri="{FF2B5EF4-FFF2-40B4-BE49-F238E27FC236}">
                <a16:creationId xmlns:a16="http://schemas.microsoft.com/office/drawing/2014/main" id="{CA70C662-EE76-484D-865E-E1A1975E0B10}"/>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5</a:t>
            </a:fld>
            <a:endParaRPr lang="en-US" dirty="0">
              <a:solidFill>
                <a:prstClr val="white">
                  <a:tint val="75000"/>
                </a:prstClr>
              </a:solidFill>
            </a:endParaRPr>
          </a:p>
        </p:txBody>
      </p:sp>
    </p:spTree>
    <p:extLst>
      <p:ext uri="{BB962C8B-B14F-4D97-AF65-F5344CB8AC3E}">
        <p14:creationId xmlns:p14="http://schemas.microsoft.com/office/powerpoint/2010/main" val="2543320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bg-BG" dirty="0"/>
              <a:t>Отбелязването на променливата като многомерен масив само по себе си не заделя памет за неговите елементи. За целта използваме </a:t>
            </a:r>
            <a:r>
              <a:rPr lang="en-US" dirty="0">
                <a:solidFill>
                  <a:schemeClr val="tx2">
                    <a:lumMod val="75000"/>
                  </a:schemeClr>
                </a:solidFill>
              </a:rPr>
              <a:t>new</a:t>
            </a:r>
            <a:r>
              <a:rPr lang="en-US" dirty="0"/>
              <a:t>:</a:t>
            </a:r>
            <a:endParaRPr lang="bg-BG" dirty="0"/>
          </a:p>
          <a:p>
            <a:endParaRPr lang="bg-BG" dirty="0"/>
          </a:p>
          <a:p>
            <a:endParaRPr lang="en-US" dirty="0"/>
          </a:p>
          <a:p>
            <a:endParaRPr lang="bg-BG" dirty="0"/>
          </a:p>
          <a:p>
            <a:endParaRPr lang="en-US" dirty="0"/>
          </a:p>
        </p:txBody>
      </p:sp>
      <p:sp>
        <p:nvSpPr>
          <p:cNvPr id="4" name="Title 3"/>
          <p:cNvSpPr>
            <a:spLocks noGrp="1"/>
          </p:cNvSpPr>
          <p:nvPr>
            <p:ph type="title"/>
          </p:nvPr>
        </p:nvSpPr>
        <p:spPr/>
        <p:txBody>
          <a:bodyPr/>
          <a:lstStyle/>
          <a:p>
            <a:r>
              <a:rPr lang="bg-BG" dirty="0"/>
              <a:t>Деклариране и заделяне</a:t>
            </a:r>
            <a:endParaRPr lang="en-US" dirty="0"/>
          </a:p>
        </p:txBody>
      </p:sp>
      <p:sp>
        <p:nvSpPr>
          <p:cNvPr id="7" name="Text Placeholder 5"/>
          <p:cNvSpPr txBox="1">
            <a:spLocks/>
          </p:cNvSpPr>
          <p:nvPr/>
        </p:nvSpPr>
        <p:spPr>
          <a:xfrm>
            <a:off x="608012" y="2932403"/>
            <a:ext cx="10515598" cy="648997"/>
          </a:xfrm>
          <a:prstGeom prst="rect">
            <a:avLst/>
          </a:prstGeom>
          <a:solidFill>
            <a:schemeClr val="accent5">
              <a:lumMod val="40000"/>
              <a:lumOff val="60000"/>
              <a:alpha val="20000"/>
            </a:schemeClr>
          </a:solidFill>
          <a:ln w="12700">
            <a:solidFill>
              <a:schemeClr val="accent5">
                <a:lumMod val="60000"/>
                <a:lumOff val="40000"/>
              </a:schemeClr>
            </a:solidFill>
          </a:ln>
        </p:spPr>
        <p:txBody>
          <a:bodyPr vert="horz" wrap="square" lIns="144000" tIns="108000" rIns="144000" bIns="108000" rtlCol="0">
            <a:spAutoFit/>
          </a:bodyPr>
          <a:lstStyle>
            <a:lvl1pPr indent="0">
              <a:lnSpc>
                <a:spcPct val="100000"/>
              </a:lnSpc>
              <a:spcBef>
                <a:spcPts val="0"/>
              </a:spcBef>
              <a:spcAft>
                <a:spcPts val="0"/>
              </a:spcAft>
              <a:buClr>
                <a:srgbClr val="F2B254"/>
              </a:buClr>
              <a:buSzPct val="100000"/>
              <a:buFont typeface="Wingdings" panose="05000000000000000000" pitchFamily="2" charset="2"/>
              <a:buNone/>
              <a:defRPr lang="en-US" b="1" noProof="1" smtClean="0">
                <a:solidFill>
                  <a:srgbClr val="FBEEDC"/>
                </a:solidFill>
                <a:effectLst>
                  <a:outerShdw blurRad="38100" dist="38100" dir="2700000" algn="tl">
                    <a:srgbClr val="000000">
                      <a:alpha val="43137"/>
                    </a:srgbClr>
                  </a:outerShdw>
                </a:effectLst>
                <a:latin typeface="Consolas" pitchFamily="49" charset="0"/>
                <a:cs typeface="Consolas" pitchFamily="49" charset="0"/>
              </a:defRPr>
            </a:lvl1pPr>
            <a:lvl2pPr indent="-231606">
              <a:lnSpc>
                <a:spcPct val="105000"/>
              </a:lnSpc>
              <a:spcBef>
                <a:spcPts val="600"/>
              </a:spcBef>
              <a:spcAft>
                <a:spcPts val="600"/>
              </a:spcAft>
              <a:buClr>
                <a:schemeClr val="accent1"/>
              </a:buClr>
              <a:buSzPct val="80000"/>
              <a:buFont typeface="Wingdings" panose="05000000000000000000" pitchFamily="2" charset="2"/>
              <a:buChar char="§"/>
              <a:defRPr sz="3200" b="0"/>
            </a:lvl2pPr>
            <a:lvl3pPr marL="914240" indent="-231606">
              <a:lnSpc>
                <a:spcPct val="105000"/>
              </a:lnSpc>
              <a:spcBef>
                <a:spcPts val="600"/>
              </a:spcBef>
              <a:spcAft>
                <a:spcPts val="600"/>
              </a:spcAft>
              <a:buClr>
                <a:srgbClr val="EF9A1D"/>
              </a:buClr>
              <a:buSzPct val="80000"/>
              <a:buFont typeface="Wingdings" panose="05000000000000000000" pitchFamily="2" charset="2"/>
              <a:buChar char="§"/>
              <a:defRPr sz="3000" b="0"/>
            </a:lvl3pPr>
            <a:lvl4pPr marL="1218987" indent="-231606">
              <a:lnSpc>
                <a:spcPct val="105000"/>
              </a:lnSpc>
              <a:spcBef>
                <a:spcPts val="600"/>
              </a:spcBef>
              <a:spcAft>
                <a:spcPts val="600"/>
              </a:spcAft>
              <a:buClr>
                <a:srgbClr val="ED9411"/>
              </a:buClr>
              <a:buSzPct val="80000"/>
              <a:buFont typeface="Wingdings" panose="05000000000000000000" pitchFamily="2" charset="2"/>
              <a:buChar char="§"/>
              <a:defRPr sz="2800" b="0"/>
            </a:lvl4pPr>
            <a:lvl5pPr marL="1523733" indent="-231606">
              <a:lnSpc>
                <a:spcPct val="105000"/>
              </a:lnSpc>
              <a:spcBef>
                <a:spcPts val="600"/>
              </a:spcBef>
              <a:spcAft>
                <a:spcPts val="600"/>
              </a:spcAft>
              <a:buClr>
                <a:srgbClr val="E28D10"/>
              </a:buClr>
              <a:buSzPct val="80000"/>
              <a:buFont typeface="Wingdings" panose="05000000000000000000" pitchFamily="2" charset="2"/>
              <a:buChar char="§"/>
              <a:defRPr sz="2600" b="0"/>
            </a:lvl5pPr>
            <a:lvl6pPr marL="1828480" indent="-231606">
              <a:lnSpc>
                <a:spcPct val="90000"/>
              </a:lnSpc>
              <a:spcBef>
                <a:spcPts val="800"/>
              </a:spcBef>
              <a:buClr>
                <a:schemeClr val="accent1"/>
              </a:buClr>
              <a:buSzPct val="80000"/>
              <a:buFont typeface="Arial" pitchFamily="34" charset="0"/>
              <a:buChar char="•"/>
              <a:defRPr sz="2000"/>
            </a:lvl6pPr>
            <a:lvl7pPr marL="2133227" indent="-231606">
              <a:lnSpc>
                <a:spcPct val="90000"/>
              </a:lnSpc>
              <a:spcBef>
                <a:spcPts val="800"/>
              </a:spcBef>
              <a:buClr>
                <a:schemeClr val="accent1"/>
              </a:buClr>
              <a:buSzPct val="80000"/>
              <a:buFont typeface="Arial" pitchFamily="34" charset="0"/>
              <a:buChar char="•"/>
              <a:defRPr sz="2000"/>
            </a:lvl7pPr>
            <a:lvl8pPr marL="2437972" indent="-231606">
              <a:lnSpc>
                <a:spcPct val="90000"/>
              </a:lnSpc>
              <a:spcBef>
                <a:spcPts val="800"/>
              </a:spcBef>
              <a:buClr>
                <a:schemeClr val="accent1"/>
              </a:buClr>
              <a:buSzPct val="80000"/>
              <a:buFont typeface="Arial" pitchFamily="34" charset="0"/>
              <a:buChar char="•"/>
              <a:defRPr sz="2000" baseline="0"/>
            </a:lvl8pPr>
            <a:lvl9pPr marL="2742720" indent="-231606">
              <a:lnSpc>
                <a:spcPct val="90000"/>
              </a:lnSpc>
              <a:spcBef>
                <a:spcPts val="800"/>
              </a:spcBef>
              <a:buClr>
                <a:schemeClr val="accent1"/>
              </a:buClr>
              <a:buSzPct val="80000"/>
              <a:buFont typeface="Arial" pitchFamily="34" charset="0"/>
              <a:buChar char="•"/>
              <a:defRPr sz="2000" baseline="0"/>
            </a:lvl9pPr>
          </a:lstStyle>
          <a:p>
            <a:r>
              <a:rPr lang="en-US" sz="2800" dirty="0" err="1">
                <a:solidFill>
                  <a:schemeClr val="tx2">
                    <a:lumMod val="75000"/>
                  </a:schemeClr>
                </a:solidFill>
              </a:rPr>
              <a:t>int</a:t>
            </a:r>
            <a:r>
              <a:rPr lang="en-US" sz="2800" dirty="0">
                <a:solidFill>
                  <a:schemeClr val="tx2">
                    <a:lumMod val="75000"/>
                  </a:schemeClr>
                </a:solidFill>
              </a:rPr>
              <a:t>[</a:t>
            </a:r>
            <a:r>
              <a:rPr lang="bg-BG" sz="2800" dirty="0">
                <a:solidFill>
                  <a:schemeClr val="tx2">
                    <a:lumMod val="75000"/>
                  </a:schemeClr>
                </a:solidFill>
              </a:rPr>
              <a:t>,</a:t>
            </a:r>
            <a:r>
              <a:rPr lang="en-US" sz="2800" dirty="0">
                <a:solidFill>
                  <a:schemeClr val="tx2">
                    <a:lumMod val="75000"/>
                  </a:schemeClr>
                </a:solidFill>
              </a:rPr>
              <a:t>] </a:t>
            </a:r>
            <a:r>
              <a:rPr lang="en-US" sz="2800" dirty="0" err="1"/>
              <a:t>intMatrix</a:t>
            </a:r>
            <a:r>
              <a:rPr lang="en-US" sz="2800" dirty="0"/>
              <a:t> = </a:t>
            </a:r>
            <a:r>
              <a:rPr lang="en-US" sz="2800" dirty="0">
                <a:solidFill>
                  <a:schemeClr val="tx2">
                    <a:lumMod val="75000"/>
                  </a:schemeClr>
                </a:solidFill>
              </a:rPr>
              <a:t>new </a:t>
            </a:r>
            <a:r>
              <a:rPr lang="en-US" sz="2800" dirty="0" err="1">
                <a:solidFill>
                  <a:schemeClr val="tx2">
                    <a:lumMod val="75000"/>
                  </a:schemeClr>
                </a:solidFill>
              </a:rPr>
              <a:t>int</a:t>
            </a:r>
            <a:r>
              <a:rPr lang="en-US" sz="2800" dirty="0">
                <a:solidFill>
                  <a:schemeClr val="tx2">
                    <a:lumMod val="75000"/>
                  </a:schemeClr>
                </a:solidFill>
              </a:rPr>
              <a:t>[</a:t>
            </a:r>
            <a:r>
              <a:rPr lang="en-US" sz="2800" dirty="0"/>
              <a:t>3</a:t>
            </a:r>
            <a:r>
              <a:rPr lang="bg-BG" sz="2800" dirty="0">
                <a:solidFill>
                  <a:schemeClr val="tx2">
                    <a:lumMod val="75000"/>
                  </a:schemeClr>
                </a:solidFill>
              </a:rPr>
              <a:t>,</a:t>
            </a:r>
            <a:r>
              <a:rPr lang="en-US" sz="2800" dirty="0">
                <a:solidFill>
                  <a:schemeClr val="tx2">
                    <a:lumMod val="75000"/>
                  </a:schemeClr>
                </a:solidFill>
              </a:rPr>
              <a:t> </a:t>
            </a:r>
            <a:r>
              <a:rPr lang="en-US" sz="2800" dirty="0"/>
              <a:t>4</a:t>
            </a:r>
            <a:r>
              <a:rPr lang="en-US" sz="2800" dirty="0">
                <a:solidFill>
                  <a:schemeClr val="tx2">
                    <a:lumMod val="75000"/>
                  </a:schemeClr>
                </a:solidFill>
              </a:rPr>
              <a:t>]</a:t>
            </a:r>
            <a:r>
              <a:rPr lang="en-US" sz="2800" dirty="0"/>
              <a:t>;</a:t>
            </a:r>
            <a:endParaRPr lang="en-US" sz="2800" dirty="0">
              <a:solidFill>
                <a:schemeClr val="tx2">
                  <a:lumMod val="75000"/>
                </a:schemeClr>
              </a:solidFill>
            </a:endParaRPr>
          </a:p>
        </p:txBody>
      </p:sp>
      <p:sp>
        <p:nvSpPr>
          <p:cNvPr id="8" name="AutoShape 24"/>
          <p:cNvSpPr>
            <a:spLocks noChangeArrowheads="1"/>
          </p:cNvSpPr>
          <p:nvPr/>
        </p:nvSpPr>
        <p:spPr bwMode="auto">
          <a:xfrm>
            <a:off x="8336037" y="2225395"/>
            <a:ext cx="3657600" cy="1414015"/>
          </a:xfrm>
          <a:prstGeom prst="wedgeRoundRectCallout">
            <a:avLst>
              <a:gd name="adj1" fmla="val -76138"/>
              <a:gd name="adj2" fmla="val 23790"/>
              <a:gd name="adj3" fmla="val 16667"/>
            </a:avLst>
          </a:prstGeom>
          <a:solidFill>
            <a:srgbClr val="663606">
              <a:alpha val="94902"/>
            </a:srgbClr>
          </a:solidFill>
          <a:ln w="19050">
            <a:solidFill>
              <a:srgbClr val="F8D49E">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218987"/>
            <a:r>
              <a:rPr lang="bg-BG" sz="2800" noProof="1">
                <a:solidFill>
                  <a:srgbClr val="FFFFFF"/>
                </a:solidFill>
                <a:effectLst>
                  <a:outerShdw blurRad="38100" dist="38100" dir="2700000" algn="tl">
                    <a:srgbClr val="000000">
                      <a:alpha val="43137"/>
                    </a:srgbClr>
                  </a:outerShdw>
                </a:effectLst>
              </a:rPr>
              <a:t>Двумерен масив от цели числа с 3 реда и 4 колони на ред</a:t>
            </a:r>
            <a:endParaRPr lang="en-US" sz="2800" b="1" noProof="1">
              <a:solidFill>
                <a:schemeClr val="tx2">
                  <a:lumMod val="75000"/>
                </a:schemeClr>
              </a:solidFill>
              <a:effectLst>
                <a:outerShdw blurRad="38100" dist="38100" dir="2700000" algn="tl">
                  <a:srgbClr val="000000">
                    <a:alpha val="43137"/>
                  </a:srgbClr>
                </a:outerShdw>
              </a:effectLst>
              <a:latin typeface="Consolas" panose="020B0609020204030204" pitchFamily="49" charset="0"/>
            </a:endParaRPr>
          </a:p>
        </p:txBody>
      </p:sp>
      <p:sp>
        <p:nvSpPr>
          <p:cNvPr id="9" name="Text Placeholder 5"/>
          <p:cNvSpPr txBox="1">
            <a:spLocks/>
          </p:cNvSpPr>
          <p:nvPr/>
        </p:nvSpPr>
        <p:spPr>
          <a:xfrm>
            <a:off x="608012" y="4075403"/>
            <a:ext cx="10515598" cy="602830"/>
          </a:xfrm>
          <a:prstGeom prst="rect">
            <a:avLst/>
          </a:prstGeom>
          <a:solidFill>
            <a:schemeClr val="accent5">
              <a:lumMod val="40000"/>
              <a:lumOff val="60000"/>
              <a:alpha val="20000"/>
            </a:schemeClr>
          </a:solidFill>
          <a:ln w="12700">
            <a:solidFill>
              <a:schemeClr val="accent5">
                <a:lumMod val="60000"/>
                <a:lumOff val="40000"/>
              </a:schemeClr>
            </a:solidFill>
          </a:ln>
        </p:spPr>
        <p:txBody>
          <a:bodyPr vert="horz" wrap="square" lIns="144000" tIns="108000" rIns="144000" bIns="108000" rtlCol="0">
            <a:spAutoFit/>
          </a:bodyPr>
          <a:lstStyle>
            <a:lvl1pPr indent="0">
              <a:lnSpc>
                <a:spcPct val="100000"/>
              </a:lnSpc>
              <a:spcBef>
                <a:spcPts val="0"/>
              </a:spcBef>
              <a:spcAft>
                <a:spcPts val="0"/>
              </a:spcAft>
              <a:buClr>
                <a:srgbClr val="F2B254"/>
              </a:buClr>
              <a:buSzPct val="100000"/>
              <a:buFont typeface="Wingdings" panose="05000000000000000000" pitchFamily="2" charset="2"/>
              <a:buNone/>
              <a:defRPr lang="en-US" b="1" noProof="1" smtClean="0">
                <a:solidFill>
                  <a:srgbClr val="FBEEDC"/>
                </a:solidFill>
                <a:effectLst>
                  <a:outerShdw blurRad="38100" dist="38100" dir="2700000" algn="tl">
                    <a:srgbClr val="000000">
                      <a:alpha val="43137"/>
                    </a:srgbClr>
                  </a:outerShdw>
                </a:effectLst>
                <a:latin typeface="Consolas" pitchFamily="49" charset="0"/>
                <a:cs typeface="Consolas" pitchFamily="49" charset="0"/>
              </a:defRPr>
            </a:lvl1pPr>
            <a:lvl2pPr indent="-231606">
              <a:lnSpc>
                <a:spcPct val="105000"/>
              </a:lnSpc>
              <a:spcBef>
                <a:spcPts val="600"/>
              </a:spcBef>
              <a:spcAft>
                <a:spcPts val="600"/>
              </a:spcAft>
              <a:buClr>
                <a:schemeClr val="accent1"/>
              </a:buClr>
              <a:buSzPct val="80000"/>
              <a:buFont typeface="Wingdings" panose="05000000000000000000" pitchFamily="2" charset="2"/>
              <a:buChar char="§"/>
              <a:defRPr sz="3200" b="0"/>
            </a:lvl2pPr>
            <a:lvl3pPr marL="914240" indent="-231606">
              <a:lnSpc>
                <a:spcPct val="105000"/>
              </a:lnSpc>
              <a:spcBef>
                <a:spcPts val="600"/>
              </a:spcBef>
              <a:spcAft>
                <a:spcPts val="600"/>
              </a:spcAft>
              <a:buClr>
                <a:srgbClr val="EF9A1D"/>
              </a:buClr>
              <a:buSzPct val="80000"/>
              <a:buFont typeface="Wingdings" panose="05000000000000000000" pitchFamily="2" charset="2"/>
              <a:buChar char="§"/>
              <a:defRPr sz="3000" b="0"/>
            </a:lvl3pPr>
            <a:lvl4pPr marL="1218987" indent="-231606">
              <a:lnSpc>
                <a:spcPct val="105000"/>
              </a:lnSpc>
              <a:spcBef>
                <a:spcPts val="600"/>
              </a:spcBef>
              <a:spcAft>
                <a:spcPts val="600"/>
              </a:spcAft>
              <a:buClr>
                <a:srgbClr val="ED9411"/>
              </a:buClr>
              <a:buSzPct val="80000"/>
              <a:buFont typeface="Wingdings" panose="05000000000000000000" pitchFamily="2" charset="2"/>
              <a:buChar char="§"/>
              <a:defRPr sz="2800" b="0"/>
            </a:lvl4pPr>
            <a:lvl5pPr marL="1523733" indent="-231606">
              <a:lnSpc>
                <a:spcPct val="105000"/>
              </a:lnSpc>
              <a:spcBef>
                <a:spcPts val="600"/>
              </a:spcBef>
              <a:spcAft>
                <a:spcPts val="600"/>
              </a:spcAft>
              <a:buClr>
                <a:srgbClr val="E28D10"/>
              </a:buClr>
              <a:buSzPct val="80000"/>
              <a:buFont typeface="Wingdings" panose="05000000000000000000" pitchFamily="2" charset="2"/>
              <a:buChar char="§"/>
              <a:defRPr sz="2600" b="0"/>
            </a:lvl5pPr>
            <a:lvl6pPr marL="1828480" indent="-231606">
              <a:lnSpc>
                <a:spcPct val="90000"/>
              </a:lnSpc>
              <a:spcBef>
                <a:spcPts val="800"/>
              </a:spcBef>
              <a:buClr>
                <a:schemeClr val="accent1"/>
              </a:buClr>
              <a:buSzPct val="80000"/>
              <a:buFont typeface="Arial" pitchFamily="34" charset="0"/>
              <a:buChar char="•"/>
              <a:defRPr sz="2000"/>
            </a:lvl6pPr>
            <a:lvl7pPr marL="2133227" indent="-231606">
              <a:lnSpc>
                <a:spcPct val="90000"/>
              </a:lnSpc>
              <a:spcBef>
                <a:spcPts val="800"/>
              </a:spcBef>
              <a:buClr>
                <a:schemeClr val="accent1"/>
              </a:buClr>
              <a:buSzPct val="80000"/>
              <a:buFont typeface="Arial" pitchFamily="34" charset="0"/>
              <a:buChar char="•"/>
              <a:defRPr sz="2000"/>
            </a:lvl7pPr>
            <a:lvl8pPr marL="2437972" indent="-231606">
              <a:lnSpc>
                <a:spcPct val="90000"/>
              </a:lnSpc>
              <a:spcBef>
                <a:spcPts val="800"/>
              </a:spcBef>
              <a:buClr>
                <a:schemeClr val="accent1"/>
              </a:buClr>
              <a:buSzPct val="80000"/>
              <a:buFont typeface="Arial" pitchFamily="34" charset="0"/>
              <a:buChar char="•"/>
              <a:defRPr sz="2000" baseline="0"/>
            </a:lvl8pPr>
            <a:lvl9pPr marL="2742720" indent="-231606">
              <a:lnSpc>
                <a:spcPct val="90000"/>
              </a:lnSpc>
              <a:spcBef>
                <a:spcPts val="800"/>
              </a:spcBef>
              <a:buClr>
                <a:schemeClr val="accent1"/>
              </a:buClr>
              <a:buSzPct val="80000"/>
              <a:buFont typeface="Arial" pitchFamily="34" charset="0"/>
              <a:buChar char="•"/>
              <a:defRPr sz="2000" baseline="0"/>
            </a:lvl9pPr>
          </a:lstStyle>
          <a:p>
            <a:r>
              <a:rPr lang="en-US" sz="2500" dirty="0">
                <a:solidFill>
                  <a:schemeClr val="tx2">
                    <a:lumMod val="75000"/>
                  </a:schemeClr>
                </a:solidFill>
              </a:rPr>
              <a:t>float[</a:t>
            </a:r>
            <a:r>
              <a:rPr lang="bg-BG" sz="2500" dirty="0">
                <a:solidFill>
                  <a:schemeClr val="tx2">
                    <a:lumMod val="75000"/>
                  </a:schemeClr>
                </a:solidFill>
              </a:rPr>
              <a:t>,</a:t>
            </a:r>
            <a:r>
              <a:rPr lang="en-US" sz="2500" dirty="0">
                <a:solidFill>
                  <a:schemeClr val="tx2">
                    <a:lumMod val="75000"/>
                  </a:schemeClr>
                </a:solidFill>
              </a:rPr>
              <a:t>,] </a:t>
            </a:r>
            <a:r>
              <a:rPr lang="en-US" sz="2500" dirty="0" err="1"/>
              <a:t>floatCube</a:t>
            </a:r>
            <a:r>
              <a:rPr lang="en-US" sz="2500" dirty="0"/>
              <a:t> = </a:t>
            </a:r>
            <a:r>
              <a:rPr lang="en-US" sz="2500" dirty="0">
                <a:solidFill>
                  <a:schemeClr val="tx2">
                    <a:lumMod val="75000"/>
                  </a:schemeClr>
                </a:solidFill>
              </a:rPr>
              <a:t>new float[</a:t>
            </a:r>
            <a:r>
              <a:rPr lang="en-US" sz="2500" dirty="0"/>
              <a:t>5</a:t>
            </a:r>
            <a:r>
              <a:rPr lang="bg-BG" sz="2500" dirty="0">
                <a:solidFill>
                  <a:schemeClr val="tx2">
                    <a:lumMod val="75000"/>
                  </a:schemeClr>
                </a:solidFill>
              </a:rPr>
              <a:t>,</a:t>
            </a:r>
            <a:r>
              <a:rPr lang="en-US" sz="2500" dirty="0">
                <a:solidFill>
                  <a:schemeClr val="tx2">
                    <a:lumMod val="75000"/>
                  </a:schemeClr>
                </a:solidFill>
              </a:rPr>
              <a:t> </a:t>
            </a:r>
            <a:r>
              <a:rPr lang="en-US" sz="2500" dirty="0"/>
              <a:t>5</a:t>
            </a:r>
            <a:r>
              <a:rPr lang="bg-BG" sz="2500" dirty="0">
                <a:solidFill>
                  <a:schemeClr val="tx2">
                    <a:lumMod val="75000"/>
                  </a:schemeClr>
                </a:solidFill>
              </a:rPr>
              <a:t>,</a:t>
            </a:r>
            <a:r>
              <a:rPr lang="en-US" sz="2500" dirty="0">
                <a:solidFill>
                  <a:schemeClr val="tx2">
                    <a:lumMod val="75000"/>
                  </a:schemeClr>
                </a:solidFill>
              </a:rPr>
              <a:t> </a:t>
            </a:r>
            <a:r>
              <a:rPr lang="en-US" sz="2500" dirty="0"/>
              <a:t>5</a:t>
            </a:r>
            <a:r>
              <a:rPr lang="en-US" sz="2500" dirty="0">
                <a:solidFill>
                  <a:schemeClr val="tx2">
                    <a:lumMod val="75000"/>
                  </a:schemeClr>
                </a:solidFill>
              </a:rPr>
              <a:t>]</a:t>
            </a:r>
            <a:r>
              <a:rPr lang="en-US" sz="2500" dirty="0"/>
              <a:t>;</a:t>
            </a:r>
            <a:endParaRPr lang="en-US" sz="2500" dirty="0">
              <a:solidFill>
                <a:schemeClr val="tx2">
                  <a:lumMod val="75000"/>
                </a:schemeClr>
              </a:solidFill>
            </a:endParaRPr>
          </a:p>
        </p:txBody>
      </p:sp>
      <p:sp>
        <p:nvSpPr>
          <p:cNvPr id="10" name="AutoShape 24"/>
          <p:cNvSpPr>
            <a:spLocks noChangeArrowheads="1"/>
          </p:cNvSpPr>
          <p:nvPr/>
        </p:nvSpPr>
        <p:spPr bwMode="auto">
          <a:xfrm>
            <a:off x="8456612" y="3843785"/>
            <a:ext cx="3352800" cy="2252215"/>
          </a:xfrm>
          <a:prstGeom prst="wedgeRoundRectCallout">
            <a:avLst>
              <a:gd name="adj1" fmla="val -62834"/>
              <a:gd name="adj2" fmla="val -25853"/>
              <a:gd name="adj3" fmla="val 16667"/>
            </a:avLst>
          </a:prstGeom>
          <a:solidFill>
            <a:srgbClr val="663606">
              <a:alpha val="94902"/>
            </a:srgbClr>
          </a:solidFill>
          <a:ln w="19050">
            <a:solidFill>
              <a:srgbClr val="F8D49E">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218987"/>
            <a:r>
              <a:rPr lang="bg-BG" sz="2800" noProof="1">
                <a:solidFill>
                  <a:srgbClr val="FFFFFF"/>
                </a:solidFill>
                <a:effectLst>
                  <a:outerShdw blurRad="38100" dist="38100" dir="2700000" algn="tl">
                    <a:srgbClr val="000000">
                      <a:alpha val="43137"/>
                    </a:srgbClr>
                  </a:outerShdw>
                </a:effectLst>
              </a:rPr>
              <a:t>Тримерен масив от 5 елемента, като всеки е двумерен масив с 5 реда и 5 колони</a:t>
            </a:r>
            <a:endParaRPr lang="en-US" sz="2800" b="1" noProof="1">
              <a:solidFill>
                <a:schemeClr val="tx2">
                  <a:lumMod val="75000"/>
                </a:schemeClr>
              </a:solidFill>
              <a:effectLst>
                <a:outerShdw blurRad="38100" dist="38100" dir="2700000" algn="tl">
                  <a:srgbClr val="000000">
                    <a:alpha val="43137"/>
                  </a:srgbClr>
                </a:outerShdw>
              </a:effectLst>
              <a:latin typeface="Consolas" panose="020B0609020204030204" pitchFamily="49" charset="0"/>
            </a:endParaRPr>
          </a:p>
        </p:txBody>
      </p:sp>
      <p:sp>
        <p:nvSpPr>
          <p:cNvPr id="11" name="Slide Number Placeholder">
            <a:extLst>
              <a:ext uri="{FF2B5EF4-FFF2-40B4-BE49-F238E27FC236}">
                <a16:creationId xmlns:a16="http://schemas.microsoft.com/office/drawing/2014/main" id="{39C44822-5D21-4884-82A4-C91235E45964}"/>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6</a:t>
            </a:fld>
            <a:endParaRPr lang="en-US" dirty="0">
              <a:solidFill>
                <a:prstClr val="white">
                  <a:tint val="75000"/>
                </a:prstClr>
              </a:solidFill>
            </a:endParaRPr>
          </a:p>
        </p:txBody>
      </p:sp>
    </p:spTree>
    <p:extLst>
      <p:ext uri="{BB962C8B-B14F-4D97-AF65-F5344CB8AC3E}">
        <p14:creationId xmlns:p14="http://schemas.microsoft.com/office/powerpoint/2010/main" val="407689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bg-BG" dirty="0"/>
              <a:t>Както при едномерените масиви можем да зададем стойности на многомерния масив веднага след деклариране</a:t>
            </a:r>
            <a:r>
              <a:rPr lang="en-US" dirty="0"/>
              <a:t>:</a:t>
            </a:r>
            <a:endParaRPr lang="bg-BG" dirty="0"/>
          </a:p>
          <a:p>
            <a:endParaRPr lang="bg-BG" dirty="0"/>
          </a:p>
          <a:p>
            <a:endParaRPr lang="en-US" dirty="0"/>
          </a:p>
          <a:p>
            <a:endParaRPr lang="bg-BG" dirty="0"/>
          </a:p>
          <a:p>
            <a:endParaRPr lang="en-US" dirty="0"/>
          </a:p>
        </p:txBody>
      </p:sp>
      <p:sp>
        <p:nvSpPr>
          <p:cNvPr id="4" name="Title 3"/>
          <p:cNvSpPr>
            <a:spLocks noGrp="1"/>
          </p:cNvSpPr>
          <p:nvPr>
            <p:ph type="title"/>
          </p:nvPr>
        </p:nvSpPr>
        <p:spPr/>
        <p:txBody>
          <a:bodyPr/>
          <a:lstStyle/>
          <a:p>
            <a:r>
              <a:rPr lang="bg-BG" dirty="0"/>
              <a:t>Инициализация на двумерен масив</a:t>
            </a:r>
            <a:endParaRPr lang="en-US" dirty="0"/>
          </a:p>
        </p:txBody>
      </p:sp>
      <p:sp>
        <p:nvSpPr>
          <p:cNvPr id="7" name="Text Placeholder 5"/>
          <p:cNvSpPr txBox="1">
            <a:spLocks/>
          </p:cNvSpPr>
          <p:nvPr/>
        </p:nvSpPr>
        <p:spPr>
          <a:xfrm>
            <a:off x="608012" y="3140167"/>
            <a:ext cx="10515598" cy="2803433"/>
          </a:xfrm>
          <a:prstGeom prst="rect">
            <a:avLst/>
          </a:prstGeom>
          <a:solidFill>
            <a:schemeClr val="accent5">
              <a:lumMod val="40000"/>
              <a:lumOff val="60000"/>
              <a:alpha val="20000"/>
            </a:schemeClr>
          </a:solidFill>
          <a:ln w="12700">
            <a:solidFill>
              <a:schemeClr val="accent5">
                <a:lumMod val="60000"/>
                <a:lumOff val="40000"/>
              </a:schemeClr>
            </a:solidFill>
          </a:ln>
        </p:spPr>
        <p:txBody>
          <a:bodyPr vert="horz" wrap="square" lIns="144000" tIns="108000" rIns="144000" bIns="108000" rtlCol="0">
            <a:spAutoFit/>
          </a:bodyPr>
          <a:lstStyle>
            <a:lvl1pPr indent="0">
              <a:lnSpc>
                <a:spcPct val="100000"/>
              </a:lnSpc>
              <a:spcBef>
                <a:spcPts val="0"/>
              </a:spcBef>
              <a:spcAft>
                <a:spcPts val="0"/>
              </a:spcAft>
              <a:buClr>
                <a:srgbClr val="F2B254"/>
              </a:buClr>
              <a:buSzPct val="100000"/>
              <a:buFont typeface="Wingdings" panose="05000000000000000000" pitchFamily="2" charset="2"/>
              <a:buNone/>
              <a:defRPr lang="en-US" b="1" noProof="1" smtClean="0">
                <a:solidFill>
                  <a:srgbClr val="FBEEDC"/>
                </a:solidFill>
                <a:effectLst>
                  <a:outerShdw blurRad="38100" dist="38100" dir="2700000" algn="tl">
                    <a:srgbClr val="000000">
                      <a:alpha val="43137"/>
                    </a:srgbClr>
                  </a:outerShdw>
                </a:effectLst>
                <a:latin typeface="Consolas" pitchFamily="49" charset="0"/>
                <a:cs typeface="Consolas" pitchFamily="49" charset="0"/>
              </a:defRPr>
            </a:lvl1pPr>
            <a:lvl2pPr indent="-231606">
              <a:lnSpc>
                <a:spcPct val="105000"/>
              </a:lnSpc>
              <a:spcBef>
                <a:spcPts val="600"/>
              </a:spcBef>
              <a:spcAft>
                <a:spcPts val="600"/>
              </a:spcAft>
              <a:buClr>
                <a:schemeClr val="accent1"/>
              </a:buClr>
              <a:buSzPct val="80000"/>
              <a:buFont typeface="Wingdings" panose="05000000000000000000" pitchFamily="2" charset="2"/>
              <a:buChar char="§"/>
              <a:defRPr sz="3200" b="0"/>
            </a:lvl2pPr>
            <a:lvl3pPr marL="914240" indent="-231606">
              <a:lnSpc>
                <a:spcPct val="105000"/>
              </a:lnSpc>
              <a:spcBef>
                <a:spcPts val="600"/>
              </a:spcBef>
              <a:spcAft>
                <a:spcPts val="600"/>
              </a:spcAft>
              <a:buClr>
                <a:srgbClr val="EF9A1D"/>
              </a:buClr>
              <a:buSzPct val="80000"/>
              <a:buFont typeface="Wingdings" panose="05000000000000000000" pitchFamily="2" charset="2"/>
              <a:buChar char="§"/>
              <a:defRPr sz="3000" b="0"/>
            </a:lvl3pPr>
            <a:lvl4pPr marL="1218987" indent="-231606">
              <a:lnSpc>
                <a:spcPct val="105000"/>
              </a:lnSpc>
              <a:spcBef>
                <a:spcPts val="600"/>
              </a:spcBef>
              <a:spcAft>
                <a:spcPts val="600"/>
              </a:spcAft>
              <a:buClr>
                <a:srgbClr val="ED9411"/>
              </a:buClr>
              <a:buSzPct val="80000"/>
              <a:buFont typeface="Wingdings" panose="05000000000000000000" pitchFamily="2" charset="2"/>
              <a:buChar char="§"/>
              <a:defRPr sz="2800" b="0"/>
            </a:lvl4pPr>
            <a:lvl5pPr marL="1523733" indent="-231606">
              <a:lnSpc>
                <a:spcPct val="105000"/>
              </a:lnSpc>
              <a:spcBef>
                <a:spcPts val="600"/>
              </a:spcBef>
              <a:spcAft>
                <a:spcPts val="600"/>
              </a:spcAft>
              <a:buClr>
                <a:srgbClr val="E28D10"/>
              </a:buClr>
              <a:buSzPct val="80000"/>
              <a:buFont typeface="Wingdings" panose="05000000000000000000" pitchFamily="2" charset="2"/>
              <a:buChar char="§"/>
              <a:defRPr sz="2600" b="0"/>
            </a:lvl5pPr>
            <a:lvl6pPr marL="1828480" indent="-231606">
              <a:lnSpc>
                <a:spcPct val="90000"/>
              </a:lnSpc>
              <a:spcBef>
                <a:spcPts val="800"/>
              </a:spcBef>
              <a:buClr>
                <a:schemeClr val="accent1"/>
              </a:buClr>
              <a:buSzPct val="80000"/>
              <a:buFont typeface="Arial" pitchFamily="34" charset="0"/>
              <a:buChar char="•"/>
              <a:defRPr sz="2000"/>
            </a:lvl6pPr>
            <a:lvl7pPr marL="2133227" indent="-231606">
              <a:lnSpc>
                <a:spcPct val="90000"/>
              </a:lnSpc>
              <a:spcBef>
                <a:spcPts val="800"/>
              </a:spcBef>
              <a:buClr>
                <a:schemeClr val="accent1"/>
              </a:buClr>
              <a:buSzPct val="80000"/>
              <a:buFont typeface="Arial" pitchFamily="34" charset="0"/>
              <a:buChar char="•"/>
              <a:defRPr sz="2000"/>
            </a:lvl7pPr>
            <a:lvl8pPr marL="2437972" indent="-231606">
              <a:lnSpc>
                <a:spcPct val="90000"/>
              </a:lnSpc>
              <a:spcBef>
                <a:spcPts val="800"/>
              </a:spcBef>
              <a:buClr>
                <a:schemeClr val="accent1"/>
              </a:buClr>
              <a:buSzPct val="80000"/>
              <a:buFont typeface="Arial" pitchFamily="34" charset="0"/>
              <a:buChar char="•"/>
              <a:defRPr sz="2000" baseline="0"/>
            </a:lvl8pPr>
            <a:lvl9pPr marL="2742720" indent="-231606">
              <a:lnSpc>
                <a:spcPct val="90000"/>
              </a:lnSpc>
              <a:spcBef>
                <a:spcPts val="800"/>
              </a:spcBef>
              <a:buClr>
                <a:schemeClr val="accent1"/>
              </a:buClr>
              <a:buSzPct val="80000"/>
              <a:buFont typeface="Arial" pitchFamily="34" charset="0"/>
              <a:buChar char="•"/>
              <a:defRPr sz="2000" baseline="0"/>
            </a:lvl9pPr>
          </a:lstStyle>
          <a:p>
            <a:r>
              <a:rPr lang="en-US" sz="2800" dirty="0" err="1">
                <a:solidFill>
                  <a:schemeClr val="tx2">
                    <a:lumMod val="75000"/>
                  </a:schemeClr>
                </a:solidFill>
              </a:rPr>
              <a:t>int</a:t>
            </a:r>
            <a:r>
              <a:rPr lang="en-US" sz="2800" dirty="0">
                <a:solidFill>
                  <a:schemeClr val="tx2">
                    <a:lumMod val="75000"/>
                  </a:schemeClr>
                </a:solidFill>
              </a:rPr>
              <a:t>[</a:t>
            </a:r>
            <a:r>
              <a:rPr lang="bg-BG" sz="2800" dirty="0">
                <a:solidFill>
                  <a:schemeClr val="tx2">
                    <a:lumMod val="75000"/>
                  </a:schemeClr>
                </a:solidFill>
              </a:rPr>
              <a:t>,</a:t>
            </a:r>
            <a:r>
              <a:rPr lang="en-US" sz="2800" dirty="0">
                <a:solidFill>
                  <a:schemeClr val="tx2">
                    <a:lumMod val="75000"/>
                  </a:schemeClr>
                </a:solidFill>
              </a:rPr>
              <a:t>] </a:t>
            </a:r>
            <a:r>
              <a:rPr lang="en-US" sz="2800" dirty="0" err="1"/>
              <a:t>intMatrix</a:t>
            </a:r>
            <a:r>
              <a:rPr lang="en-US" sz="2800" dirty="0"/>
              <a:t> =</a:t>
            </a:r>
            <a:r>
              <a:rPr lang="bg-BG" sz="2800" dirty="0"/>
              <a:t> </a:t>
            </a:r>
            <a:endParaRPr lang="en-US" sz="2800" dirty="0"/>
          </a:p>
          <a:p>
            <a:r>
              <a:rPr lang="en-US" sz="2800" dirty="0"/>
              <a:t>{</a:t>
            </a:r>
          </a:p>
          <a:p>
            <a:r>
              <a:rPr lang="en-US" sz="2800" dirty="0"/>
              <a:t>  {2, 8, 3, 5},</a:t>
            </a:r>
          </a:p>
          <a:p>
            <a:r>
              <a:rPr lang="en-US" sz="2800" dirty="0"/>
              <a:t>  {7, 9, 0, 3},</a:t>
            </a:r>
          </a:p>
          <a:p>
            <a:r>
              <a:rPr lang="en-US" sz="2800" dirty="0"/>
              <a:t>};</a:t>
            </a:r>
            <a:endParaRPr lang="bg-BG" sz="2800" dirty="0"/>
          </a:p>
          <a:p>
            <a:r>
              <a:rPr lang="en-US" sz="2800" dirty="0">
                <a:solidFill>
                  <a:schemeClr val="tx2">
                    <a:lumMod val="75000"/>
                  </a:schemeClr>
                </a:solidFill>
              </a:rPr>
              <a:t>//</a:t>
            </a:r>
            <a:r>
              <a:rPr lang="bg-BG" sz="2800" dirty="0">
                <a:solidFill>
                  <a:schemeClr val="tx2">
                    <a:lumMod val="75000"/>
                  </a:schemeClr>
                </a:solidFill>
              </a:rPr>
              <a:t>двумерен масив 2 х 4 (2 реда, 4 колони)</a:t>
            </a:r>
            <a:endParaRPr lang="en-US" sz="2800" dirty="0">
              <a:solidFill>
                <a:schemeClr val="tx2">
                  <a:lumMod val="75000"/>
                </a:schemeClr>
              </a:solidFill>
            </a:endParaRPr>
          </a:p>
        </p:txBody>
      </p:sp>
      <p:sp>
        <p:nvSpPr>
          <p:cNvPr id="6" name="Slide Number Placeholder">
            <a:extLst>
              <a:ext uri="{FF2B5EF4-FFF2-40B4-BE49-F238E27FC236}">
                <a16:creationId xmlns:a16="http://schemas.microsoft.com/office/drawing/2014/main" id="{2A824243-4A9B-4C9D-BAC6-06103CE786E9}"/>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7</a:t>
            </a:fld>
            <a:endParaRPr lang="en-US" dirty="0">
              <a:solidFill>
                <a:prstClr val="white">
                  <a:tint val="75000"/>
                </a:prstClr>
              </a:solidFill>
            </a:endParaRPr>
          </a:p>
        </p:txBody>
      </p:sp>
    </p:spTree>
    <p:extLst>
      <p:ext uri="{BB962C8B-B14F-4D97-AF65-F5344CB8AC3E}">
        <p14:creationId xmlns:p14="http://schemas.microsoft.com/office/powerpoint/2010/main" val="2211759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bg-BG" dirty="0"/>
              <a:t>Както при едномерните масиви, така и при многомерните всички индекси започват от 0. Разликата е, че тук индексите са повече от 1. Ето как да достъпим елементите на примера от предния слайд</a:t>
            </a:r>
            <a:r>
              <a:rPr lang="en-US" dirty="0"/>
              <a:t>:</a:t>
            </a:r>
            <a:endParaRPr lang="bg-BG" dirty="0"/>
          </a:p>
          <a:p>
            <a:endParaRPr lang="bg-BG" dirty="0"/>
          </a:p>
          <a:p>
            <a:endParaRPr lang="en-US" dirty="0"/>
          </a:p>
          <a:p>
            <a:endParaRPr lang="bg-BG" dirty="0"/>
          </a:p>
          <a:p>
            <a:r>
              <a:rPr lang="bg-BG" dirty="0"/>
              <a:t>Индексите се отделят със запетаи!</a:t>
            </a:r>
            <a:endParaRPr lang="en-US" dirty="0"/>
          </a:p>
        </p:txBody>
      </p:sp>
      <p:sp>
        <p:nvSpPr>
          <p:cNvPr id="4" name="Title 3"/>
          <p:cNvSpPr>
            <a:spLocks noGrp="1"/>
          </p:cNvSpPr>
          <p:nvPr>
            <p:ph type="title"/>
          </p:nvPr>
        </p:nvSpPr>
        <p:spPr/>
        <p:txBody>
          <a:bodyPr>
            <a:normAutofit/>
          </a:bodyPr>
          <a:lstStyle/>
          <a:p>
            <a:r>
              <a:rPr lang="bg-BG" dirty="0"/>
              <a:t>Достъп до елементите на многомерен масив</a:t>
            </a:r>
            <a:endParaRPr lang="en-US" dirty="0"/>
          </a:p>
        </p:txBody>
      </p:sp>
      <p:sp>
        <p:nvSpPr>
          <p:cNvPr id="7" name="Text Placeholder 5"/>
          <p:cNvSpPr txBox="1">
            <a:spLocks/>
          </p:cNvSpPr>
          <p:nvPr/>
        </p:nvSpPr>
        <p:spPr>
          <a:xfrm>
            <a:off x="663768" y="3634336"/>
            <a:ext cx="2667000" cy="556664"/>
          </a:xfrm>
          <a:prstGeom prst="rect">
            <a:avLst/>
          </a:prstGeom>
          <a:solidFill>
            <a:schemeClr val="accent5">
              <a:lumMod val="40000"/>
              <a:lumOff val="60000"/>
              <a:alpha val="20000"/>
            </a:schemeClr>
          </a:solidFill>
          <a:ln w="12700">
            <a:solidFill>
              <a:schemeClr val="accent5">
                <a:lumMod val="60000"/>
                <a:lumOff val="40000"/>
              </a:schemeClr>
            </a:solidFill>
          </a:ln>
        </p:spPr>
        <p:txBody>
          <a:bodyPr vert="horz" wrap="square" lIns="144000" tIns="108000" rIns="144000" bIns="108000" rtlCol="0">
            <a:spAutoFit/>
          </a:bodyPr>
          <a:lstStyle>
            <a:lvl1pPr indent="0">
              <a:lnSpc>
                <a:spcPct val="100000"/>
              </a:lnSpc>
              <a:spcBef>
                <a:spcPts val="0"/>
              </a:spcBef>
              <a:spcAft>
                <a:spcPts val="0"/>
              </a:spcAft>
              <a:buClr>
                <a:srgbClr val="F2B254"/>
              </a:buClr>
              <a:buSzPct val="100000"/>
              <a:buFont typeface="Wingdings" panose="05000000000000000000" pitchFamily="2" charset="2"/>
              <a:buNone/>
              <a:defRPr lang="en-US" b="1" noProof="1" smtClean="0">
                <a:solidFill>
                  <a:srgbClr val="FBEEDC"/>
                </a:solidFill>
                <a:effectLst>
                  <a:outerShdw blurRad="38100" dist="38100" dir="2700000" algn="tl">
                    <a:srgbClr val="000000">
                      <a:alpha val="43137"/>
                    </a:srgbClr>
                  </a:outerShdw>
                </a:effectLst>
                <a:latin typeface="Consolas" pitchFamily="49" charset="0"/>
                <a:cs typeface="Consolas" pitchFamily="49" charset="0"/>
              </a:defRPr>
            </a:lvl1pPr>
            <a:lvl2pPr indent="-231606">
              <a:lnSpc>
                <a:spcPct val="105000"/>
              </a:lnSpc>
              <a:spcBef>
                <a:spcPts val="600"/>
              </a:spcBef>
              <a:spcAft>
                <a:spcPts val="600"/>
              </a:spcAft>
              <a:buClr>
                <a:schemeClr val="accent1"/>
              </a:buClr>
              <a:buSzPct val="80000"/>
              <a:buFont typeface="Wingdings" panose="05000000000000000000" pitchFamily="2" charset="2"/>
              <a:buChar char="§"/>
              <a:defRPr sz="3200" b="0"/>
            </a:lvl2pPr>
            <a:lvl3pPr marL="914240" indent="-231606">
              <a:lnSpc>
                <a:spcPct val="105000"/>
              </a:lnSpc>
              <a:spcBef>
                <a:spcPts val="600"/>
              </a:spcBef>
              <a:spcAft>
                <a:spcPts val="600"/>
              </a:spcAft>
              <a:buClr>
                <a:srgbClr val="EF9A1D"/>
              </a:buClr>
              <a:buSzPct val="80000"/>
              <a:buFont typeface="Wingdings" panose="05000000000000000000" pitchFamily="2" charset="2"/>
              <a:buChar char="§"/>
              <a:defRPr sz="3000" b="0"/>
            </a:lvl3pPr>
            <a:lvl4pPr marL="1218987" indent="-231606">
              <a:lnSpc>
                <a:spcPct val="105000"/>
              </a:lnSpc>
              <a:spcBef>
                <a:spcPts val="600"/>
              </a:spcBef>
              <a:spcAft>
                <a:spcPts val="600"/>
              </a:spcAft>
              <a:buClr>
                <a:srgbClr val="ED9411"/>
              </a:buClr>
              <a:buSzPct val="80000"/>
              <a:buFont typeface="Wingdings" panose="05000000000000000000" pitchFamily="2" charset="2"/>
              <a:buChar char="§"/>
              <a:defRPr sz="2800" b="0"/>
            </a:lvl4pPr>
            <a:lvl5pPr marL="1523733" indent="-231606">
              <a:lnSpc>
                <a:spcPct val="105000"/>
              </a:lnSpc>
              <a:spcBef>
                <a:spcPts val="600"/>
              </a:spcBef>
              <a:spcAft>
                <a:spcPts val="600"/>
              </a:spcAft>
              <a:buClr>
                <a:srgbClr val="E28D10"/>
              </a:buClr>
              <a:buSzPct val="80000"/>
              <a:buFont typeface="Wingdings" panose="05000000000000000000" pitchFamily="2" charset="2"/>
              <a:buChar char="§"/>
              <a:defRPr sz="2600" b="0"/>
            </a:lvl5pPr>
            <a:lvl6pPr marL="1828480" indent="-231606">
              <a:lnSpc>
                <a:spcPct val="90000"/>
              </a:lnSpc>
              <a:spcBef>
                <a:spcPts val="800"/>
              </a:spcBef>
              <a:buClr>
                <a:schemeClr val="accent1"/>
              </a:buClr>
              <a:buSzPct val="80000"/>
              <a:buFont typeface="Arial" pitchFamily="34" charset="0"/>
              <a:buChar char="•"/>
              <a:defRPr sz="2000"/>
            </a:lvl6pPr>
            <a:lvl7pPr marL="2133227" indent="-231606">
              <a:lnSpc>
                <a:spcPct val="90000"/>
              </a:lnSpc>
              <a:spcBef>
                <a:spcPts val="800"/>
              </a:spcBef>
              <a:buClr>
                <a:schemeClr val="accent1"/>
              </a:buClr>
              <a:buSzPct val="80000"/>
              <a:buFont typeface="Arial" pitchFamily="34" charset="0"/>
              <a:buChar char="•"/>
              <a:defRPr sz="2000"/>
            </a:lvl7pPr>
            <a:lvl8pPr marL="2437972" indent="-231606">
              <a:lnSpc>
                <a:spcPct val="90000"/>
              </a:lnSpc>
              <a:spcBef>
                <a:spcPts val="800"/>
              </a:spcBef>
              <a:buClr>
                <a:schemeClr val="accent1"/>
              </a:buClr>
              <a:buSzPct val="80000"/>
              <a:buFont typeface="Arial" pitchFamily="34" charset="0"/>
              <a:buChar char="•"/>
              <a:defRPr sz="2000" baseline="0"/>
            </a:lvl8pPr>
            <a:lvl9pPr marL="2742720" indent="-231606">
              <a:lnSpc>
                <a:spcPct val="90000"/>
              </a:lnSpc>
              <a:spcBef>
                <a:spcPts val="800"/>
              </a:spcBef>
              <a:buClr>
                <a:schemeClr val="accent1"/>
              </a:buClr>
              <a:buSzPct val="80000"/>
              <a:buFont typeface="Arial" pitchFamily="34" charset="0"/>
              <a:buChar char="•"/>
              <a:defRPr sz="2000" baseline="0"/>
            </a:lvl9pPr>
          </a:lstStyle>
          <a:p>
            <a:r>
              <a:rPr lang="en-US" sz="2200" dirty="0" err="1">
                <a:solidFill>
                  <a:schemeClr val="tx2">
                    <a:lumMod val="75000"/>
                  </a:schemeClr>
                </a:solidFill>
              </a:rPr>
              <a:t>intMatrix</a:t>
            </a:r>
            <a:r>
              <a:rPr lang="en-US" sz="2200" dirty="0">
                <a:solidFill>
                  <a:schemeClr val="tx2">
                    <a:lumMod val="75000"/>
                  </a:schemeClr>
                </a:solidFill>
              </a:rPr>
              <a:t>[</a:t>
            </a:r>
            <a:r>
              <a:rPr lang="en-US" sz="2200" dirty="0"/>
              <a:t>0, 0</a:t>
            </a:r>
            <a:r>
              <a:rPr lang="en-US" sz="2200" dirty="0">
                <a:solidFill>
                  <a:schemeClr val="tx2">
                    <a:lumMod val="75000"/>
                  </a:schemeClr>
                </a:solidFill>
              </a:rPr>
              <a:t>]</a:t>
            </a:r>
          </a:p>
        </p:txBody>
      </p:sp>
      <p:sp>
        <p:nvSpPr>
          <p:cNvPr id="6" name="Text Placeholder 5"/>
          <p:cNvSpPr txBox="1">
            <a:spLocks/>
          </p:cNvSpPr>
          <p:nvPr/>
        </p:nvSpPr>
        <p:spPr>
          <a:xfrm>
            <a:off x="3519767" y="3632840"/>
            <a:ext cx="2667000" cy="556664"/>
          </a:xfrm>
          <a:prstGeom prst="rect">
            <a:avLst/>
          </a:prstGeom>
          <a:solidFill>
            <a:schemeClr val="accent5">
              <a:lumMod val="40000"/>
              <a:lumOff val="60000"/>
              <a:alpha val="20000"/>
            </a:schemeClr>
          </a:solidFill>
          <a:ln w="12700">
            <a:solidFill>
              <a:schemeClr val="accent5">
                <a:lumMod val="60000"/>
                <a:lumOff val="40000"/>
              </a:schemeClr>
            </a:solidFill>
          </a:ln>
        </p:spPr>
        <p:txBody>
          <a:bodyPr vert="horz" wrap="square" lIns="144000" tIns="108000" rIns="144000" bIns="108000" rtlCol="0">
            <a:spAutoFit/>
          </a:bodyPr>
          <a:lstStyle>
            <a:lvl1pPr indent="0">
              <a:lnSpc>
                <a:spcPct val="100000"/>
              </a:lnSpc>
              <a:spcBef>
                <a:spcPts val="0"/>
              </a:spcBef>
              <a:spcAft>
                <a:spcPts val="0"/>
              </a:spcAft>
              <a:buClr>
                <a:srgbClr val="F2B254"/>
              </a:buClr>
              <a:buSzPct val="100000"/>
              <a:buFont typeface="Wingdings" panose="05000000000000000000" pitchFamily="2" charset="2"/>
              <a:buNone/>
              <a:defRPr lang="en-US" b="1" noProof="1" smtClean="0">
                <a:solidFill>
                  <a:srgbClr val="FBEEDC"/>
                </a:solidFill>
                <a:effectLst>
                  <a:outerShdw blurRad="38100" dist="38100" dir="2700000" algn="tl">
                    <a:srgbClr val="000000">
                      <a:alpha val="43137"/>
                    </a:srgbClr>
                  </a:outerShdw>
                </a:effectLst>
                <a:latin typeface="Consolas" pitchFamily="49" charset="0"/>
                <a:cs typeface="Consolas" pitchFamily="49" charset="0"/>
              </a:defRPr>
            </a:lvl1pPr>
            <a:lvl2pPr indent="-231606">
              <a:lnSpc>
                <a:spcPct val="105000"/>
              </a:lnSpc>
              <a:spcBef>
                <a:spcPts val="600"/>
              </a:spcBef>
              <a:spcAft>
                <a:spcPts val="600"/>
              </a:spcAft>
              <a:buClr>
                <a:schemeClr val="accent1"/>
              </a:buClr>
              <a:buSzPct val="80000"/>
              <a:buFont typeface="Wingdings" panose="05000000000000000000" pitchFamily="2" charset="2"/>
              <a:buChar char="§"/>
              <a:defRPr sz="3200" b="0"/>
            </a:lvl2pPr>
            <a:lvl3pPr marL="914240" indent="-231606">
              <a:lnSpc>
                <a:spcPct val="105000"/>
              </a:lnSpc>
              <a:spcBef>
                <a:spcPts val="600"/>
              </a:spcBef>
              <a:spcAft>
                <a:spcPts val="600"/>
              </a:spcAft>
              <a:buClr>
                <a:srgbClr val="EF9A1D"/>
              </a:buClr>
              <a:buSzPct val="80000"/>
              <a:buFont typeface="Wingdings" panose="05000000000000000000" pitchFamily="2" charset="2"/>
              <a:buChar char="§"/>
              <a:defRPr sz="3000" b="0"/>
            </a:lvl3pPr>
            <a:lvl4pPr marL="1218987" indent="-231606">
              <a:lnSpc>
                <a:spcPct val="105000"/>
              </a:lnSpc>
              <a:spcBef>
                <a:spcPts val="600"/>
              </a:spcBef>
              <a:spcAft>
                <a:spcPts val="600"/>
              </a:spcAft>
              <a:buClr>
                <a:srgbClr val="ED9411"/>
              </a:buClr>
              <a:buSzPct val="80000"/>
              <a:buFont typeface="Wingdings" panose="05000000000000000000" pitchFamily="2" charset="2"/>
              <a:buChar char="§"/>
              <a:defRPr sz="2800" b="0"/>
            </a:lvl4pPr>
            <a:lvl5pPr marL="1523733" indent="-231606">
              <a:lnSpc>
                <a:spcPct val="105000"/>
              </a:lnSpc>
              <a:spcBef>
                <a:spcPts val="600"/>
              </a:spcBef>
              <a:spcAft>
                <a:spcPts val="600"/>
              </a:spcAft>
              <a:buClr>
                <a:srgbClr val="E28D10"/>
              </a:buClr>
              <a:buSzPct val="80000"/>
              <a:buFont typeface="Wingdings" panose="05000000000000000000" pitchFamily="2" charset="2"/>
              <a:buChar char="§"/>
              <a:defRPr sz="2600" b="0"/>
            </a:lvl5pPr>
            <a:lvl6pPr marL="1828480" indent="-231606">
              <a:lnSpc>
                <a:spcPct val="90000"/>
              </a:lnSpc>
              <a:spcBef>
                <a:spcPts val="800"/>
              </a:spcBef>
              <a:buClr>
                <a:schemeClr val="accent1"/>
              </a:buClr>
              <a:buSzPct val="80000"/>
              <a:buFont typeface="Arial" pitchFamily="34" charset="0"/>
              <a:buChar char="•"/>
              <a:defRPr sz="2000"/>
            </a:lvl6pPr>
            <a:lvl7pPr marL="2133227" indent="-231606">
              <a:lnSpc>
                <a:spcPct val="90000"/>
              </a:lnSpc>
              <a:spcBef>
                <a:spcPts val="800"/>
              </a:spcBef>
              <a:buClr>
                <a:schemeClr val="accent1"/>
              </a:buClr>
              <a:buSzPct val="80000"/>
              <a:buFont typeface="Arial" pitchFamily="34" charset="0"/>
              <a:buChar char="•"/>
              <a:defRPr sz="2000"/>
            </a:lvl7pPr>
            <a:lvl8pPr marL="2437972" indent="-231606">
              <a:lnSpc>
                <a:spcPct val="90000"/>
              </a:lnSpc>
              <a:spcBef>
                <a:spcPts val="800"/>
              </a:spcBef>
              <a:buClr>
                <a:schemeClr val="accent1"/>
              </a:buClr>
              <a:buSzPct val="80000"/>
              <a:buFont typeface="Arial" pitchFamily="34" charset="0"/>
              <a:buChar char="•"/>
              <a:defRPr sz="2000" baseline="0"/>
            </a:lvl8pPr>
            <a:lvl9pPr marL="2742720" indent="-231606">
              <a:lnSpc>
                <a:spcPct val="90000"/>
              </a:lnSpc>
              <a:spcBef>
                <a:spcPts val="800"/>
              </a:spcBef>
              <a:buClr>
                <a:schemeClr val="accent1"/>
              </a:buClr>
              <a:buSzPct val="80000"/>
              <a:buFont typeface="Arial" pitchFamily="34" charset="0"/>
              <a:buChar char="•"/>
              <a:defRPr sz="2000" baseline="0"/>
            </a:lvl9pPr>
          </a:lstStyle>
          <a:p>
            <a:r>
              <a:rPr lang="en-US" sz="2200" dirty="0" err="1">
                <a:solidFill>
                  <a:schemeClr val="tx2">
                    <a:lumMod val="75000"/>
                  </a:schemeClr>
                </a:solidFill>
              </a:rPr>
              <a:t>intMatrix</a:t>
            </a:r>
            <a:r>
              <a:rPr lang="en-US" sz="2200" dirty="0">
                <a:solidFill>
                  <a:schemeClr val="tx2">
                    <a:lumMod val="75000"/>
                  </a:schemeClr>
                </a:solidFill>
              </a:rPr>
              <a:t>[</a:t>
            </a:r>
            <a:r>
              <a:rPr lang="en-US" sz="2200" dirty="0"/>
              <a:t>0, 1</a:t>
            </a:r>
            <a:r>
              <a:rPr lang="en-US" sz="2200" dirty="0">
                <a:solidFill>
                  <a:schemeClr val="tx2">
                    <a:lumMod val="75000"/>
                  </a:schemeClr>
                </a:solidFill>
              </a:rPr>
              <a:t>]</a:t>
            </a:r>
          </a:p>
        </p:txBody>
      </p:sp>
      <p:sp>
        <p:nvSpPr>
          <p:cNvPr id="8" name="Text Placeholder 5"/>
          <p:cNvSpPr txBox="1">
            <a:spLocks/>
          </p:cNvSpPr>
          <p:nvPr/>
        </p:nvSpPr>
        <p:spPr>
          <a:xfrm>
            <a:off x="6375766" y="3632840"/>
            <a:ext cx="2642300" cy="556664"/>
          </a:xfrm>
          <a:prstGeom prst="rect">
            <a:avLst/>
          </a:prstGeom>
          <a:solidFill>
            <a:schemeClr val="accent5">
              <a:lumMod val="40000"/>
              <a:lumOff val="60000"/>
              <a:alpha val="20000"/>
            </a:schemeClr>
          </a:solidFill>
          <a:ln w="12700">
            <a:solidFill>
              <a:schemeClr val="accent5">
                <a:lumMod val="60000"/>
                <a:lumOff val="40000"/>
              </a:schemeClr>
            </a:solidFill>
          </a:ln>
        </p:spPr>
        <p:txBody>
          <a:bodyPr vert="horz" wrap="square" lIns="144000" tIns="108000" rIns="144000" bIns="108000" rtlCol="0">
            <a:spAutoFit/>
          </a:bodyPr>
          <a:lstStyle>
            <a:lvl1pPr indent="0">
              <a:lnSpc>
                <a:spcPct val="100000"/>
              </a:lnSpc>
              <a:spcBef>
                <a:spcPts val="0"/>
              </a:spcBef>
              <a:spcAft>
                <a:spcPts val="0"/>
              </a:spcAft>
              <a:buClr>
                <a:srgbClr val="F2B254"/>
              </a:buClr>
              <a:buSzPct val="100000"/>
              <a:buFont typeface="Wingdings" panose="05000000000000000000" pitchFamily="2" charset="2"/>
              <a:buNone/>
              <a:defRPr lang="en-US" b="1" noProof="1" smtClean="0">
                <a:solidFill>
                  <a:srgbClr val="FBEEDC"/>
                </a:solidFill>
                <a:effectLst>
                  <a:outerShdw blurRad="38100" dist="38100" dir="2700000" algn="tl">
                    <a:srgbClr val="000000">
                      <a:alpha val="43137"/>
                    </a:srgbClr>
                  </a:outerShdw>
                </a:effectLst>
                <a:latin typeface="Consolas" pitchFamily="49" charset="0"/>
                <a:cs typeface="Consolas" pitchFamily="49" charset="0"/>
              </a:defRPr>
            </a:lvl1pPr>
            <a:lvl2pPr indent="-231606">
              <a:lnSpc>
                <a:spcPct val="105000"/>
              </a:lnSpc>
              <a:spcBef>
                <a:spcPts val="600"/>
              </a:spcBef>
              <a:spcAft>
                <a:spcPts val="600"/>
              </a:spcAft>
              <a:buClr>
                <a:schemeClr val="accent1"/>
              </a:buClr>
              <a:buSzPct val="80000"/>
              <a:buFont typeface="Wingdings" panose="05000000000000000000" pitchFamily="2" charset="2"/>
              <a:buChar char="§"/>
              <a:defRPr sz="3200" b="0"/>
            </a:lvl2pPr>
            <a:lvl3pPr marL="914240" indent="-231606">
              <a:lnSpc>
                <a:spcPct val="105000"/>
              </a:lnSpc>
              <a:spcBef>
                <a:spcPts val="600"/>
              </a:spcBef>
              <a:spcAft>
                <a:spcPts val="600"/>
              </a:spcAft>
              <a:buClr>
                <a:srgbClr val="EF9A1D"/>
              </a:buClr>
              <a:buSzPct val="80000"/>
              <a:buFont typeface="Wingdings" panose="05000000000000000000" pitchFamily="2" charset="2"/>
              <a:buChar char="§"/>
              <a:defRPr sz="3000" b="0"/>
            </a:lvl3pPr>
            <a:lvl4pPr marL="1218987" indent="-231606">
              <a:lnSpc>
                <a:spcPct val="105000"/>
              </a:lnSpc>
              <a:spcBef>
                <a:spcPts val="600"/>
              </a:spcBef>
              <a:spcAft>
                <a:spcPts val="600"/>
              </a:spcAft>
              <a:buClr>
                <a:srgbClr val="ED9411"/>
              </a:buClr>
              <a:buSzPct val="80000"/>
              <a:buFont typeface="Wingdings" panose="05000000000000000000" pitchFamily="2" charset="2"/>
              <a:buChar char="§"/>
              <a:defRPr sz="2800" b="0"/>
            </a:lvl4pPr>
            <a:lvl5pPr marL="1523733" indent="-231606">
              <a:lnSpc>
                <a:spcPct val="105000"/>
              </a:lnSpc>
              <a:spcBef>
                <a:spcPts val="600"/>
              </a:spcBef>
              <a:spcAft>
                <a:spcPts val="600"/>
              </a:spcAft>
              <a:buClr>
                <a:srgbClr val="E28D10"/>
              </a:buClr>
              <a:buSzPct val="80000"/>
              <a:buFont typeface="Wingdings" panose="05000000000000000000" pitchFamily="2" charset="2"/>
              <a:buChar char="§"/>
              <a:defRPr sz="2600" b="0"/>
            </a:lvl5pPr>
            <a:lvl6pPr marL="1828480" indent="-231606">
              <a:lnSpc>
                <a:spcPct val="90000"/>
              </a:lnSpc>
              <a:spcBef>
                <a:spcPts val="800"/>
              </a:spcBef>
              <a:buClr>
                <a:schemeClr val="accent1"/>
              </a:buClr>
              <a:buSzPct val="80000"/>
              <a:buFont typeface="Arial" pitchFamily="34" charset="0"/>
              <a:buChar char="•"/>
              <a:defRPr sz="2000"/>
            </a:lvl6pPr>
            <a:lvl7pPr marL="2133227" indent="-231606">
              <a:lnSpc>
                <a:spcPct val="90000"/>
              </a:lnSpc>
              <a:spcBef>
                <a:spcPts val="800"/>
              </a:spcBef>
              <a:buClr>
                <a:schemeClr val="accent1"/>
              </a:buClr>
              <a:buSzPct val="80000"/>
              <a:buFont typeface="Arial" pitchFamily="34" charset="0"/>
              <a:buChar char="•"/>
              <a:defRPr sz="2000"/>
            </a:lvl7pPr>
            <a:lvl8pPr marL="2437972" indent="-231606">
              <a:lnSpc>
                <a:spcPct val="90000"/>
              </a:lnSpc>
              <a:spcBef>
                <a:spcPts val="800"/>
              </a:spcBef>
              <a:buClr>
                <a:schemeClr val="accent1"/>
              </a:buClr>
              <a:buSzPct val="80000"/>
              <a:buFont typeface="Arial" pitchFamily="34" charset="0"/>
              <a:buChar char="•"/>
              <a:defRPr sz="2000" baseline="0"/>
            </a:lvl8pPr>
            <a:lvl9pPr marL="2742720" indent="-231606">
              <a:lnSpc>
                <a:spcPct val="90000"/>
              </a:lnSpc>
              <a:spcBef>
                <a:spcPts val="800"/>
              </a:spcBef>
              <a:buClr>
                <a:schemeClr val="accent1"/>
              </a:buClr>
              <a:buSzPct val="80000"/>
              <a:buFont typeface="Arial" pitchFamily="34" charset="0"/>
              <a:buChar char="•"/>
              <a:defRPr sz="2000" baseline="0"/>
            </a:lvl9pPr>
          </a:lstStyle>
          <a:p>
            <a:r>
              <a:rPr lang="en-US" sz="2200" dirty="0" err="1">
                <a:solidFill>
                  <a:schemeClr val="tx2">
                    <a:lumMod val="75000"/>
                  </a:schemeClr>
                </a:solidFill>
              </a:rPr>
              <a:t>intMatrix</a:t>
            </a:r>
            <a:r>
              <a:rPr lang="en-US" sz="2200" dirty="0">
                <a:solidFill>
                  <a:schemeClr val="tx2">
                    <a:lumMod val="75000"/>
                  </a:schemeClr>
                </a:solidFill>
              </a:rPr>
              <a:t>[</a:t>
            </a:r>
            <a:r>
              <a:rPr lang="en-US" sz="2200" dirty="0"/>
              <a:t>0, 2</a:t>
            </a:r>
            <a:r>
              <a:rPr lang="en-US" sz="2200" dirty="0">
                <a:solidFill>
                  <a:schemeClr val="tx2">
                    <a:lumMod val="75000"/>
                  </a:schemeClr>
                </a:solidFill>
              </a:rPr>
              <a:t>]</a:t>
            </a:r>
          </a:p>
        </p:txBody>
      </p:sp>
      <p:sp>
        <p:nvSpPr>
          <p:cNvPr id="10" name="Text Placeholder 5"/>
          <p:cNvSpPr txBox="1">
            <a:spLocks/>
          </p:cNvSpPr>
          <p:nvPr/>
        </p:nvSpPr>
        <p:spPr>
          <a:xfrm>
            <a:off x="9207065" y="3632840"/>
            <a:ext cx="2602347" cy="556664"/>
          </a:xfrm>
          <a:prstGeom prst="rect">
            <a:avLst/>
          </a:prstGeom>
          <a:solidFill>
            <a:schemeClr val="accent5">
              <a:lumMod val="40000"/>
              <a:lumOff val="60000"/>
              <a:alpha val="20000"/>
            </a:schemeClr>
          </a:solidFill>
          <a:ln w="12700">
            <a:solidFill>
              <a:schemeClr val="accent5">
                <a:lumMod val="60000"/>
                <a:lumOff val="40000"/>
              </a:schemeClr>
            </a:solidFill>
          </a:ln>
        </p:spPr>
        <p:txBody>
          <a:bodyPr vert="horz" wrap="square" lIns="144000" tIns="108000" rIns="144000" bIns="108000" rtlCol="0">
            <a:spAutoFit/>
          </a:bodyPr>
          <a:lstStyle>
            <a:lvl1pPr indent="0">
              <a:lnSpc>
                <a:spcPct val="100000"/>
              </a:lnSpc>
              <a:spcBef>
                <a:spcPts val="0"/>
              </a:spcBef>
              <a:spcAft>
                <a:spcPts val="0"/>
              </a:spcAft>
              <a:buClr>
                <a:srgbClr val="F2B254"/>
              </a:buClr>
              <a:buSzPct val="100000"/>
              <a:buFont typeface="Wingdings" panose="05000000000000000000" pitchFamily="2" charset="2"/>
              <a:buNone/>
              <a:defRPr lang="en-US" b="1" noProof="1" smtClean="0">
                <a:solidFill>
                  <a:srgbClr val="FBEEDC"/>
                </a:solidFill>
                <a:effectLst>
                  <a:outerShdw blurRad="38100" dist="38100" dir="2700000" algn="tl">
                    <a:srgbClr val="000000">
                      <a:alpha val="43137"/>
                    </a:srgbClr>
                  </a:outerShdw>
                </a:effectLst>
                <a:latin typeface="Consolas" pitchFamily="49" charset="0"/>
                <a:cs typeface="Consolas" pitchFamily="49" charset="0"/>
              </a:defRPr>
            </a:lvl1pPr>
            <a:lvl2pPr indent="-231606">
              <a:lnSpc>
                <a:spcPct val="105000"/>
              </a:lnSpc>
              <a:spcBef>
                <a:spcPts val="600"/>
              </a:spcBef>
              <a:spcAft>
                <a:spcPts val="600"/>
              </a:spcAft>
              <a:buClr>
                <a:schemeClr val="accent1"/>
              </a:buClr>
              <a:buSzPct val="80000"/>
              <a:buFont typeface="Wingdings" panose="05000000000000000000" pitchFamily="2" charset="2"/>
              <a:buChar char="§"/>
              <a:defRPr sz="3200" b="0"/>
            </a:lvl2pPr>
            <a:lvl3pPr marL="914240" indent="-231606">
              <a:lnSpc>
                <a:spcPct val="105000"/>
              </a:lnSpc>
              <a:spcBef>
                <a:spcPts val="600"/>
              </a:spcBef>
              <a:spcAft>
                <a:spcPts val="600"/>
              </a:spcAft>
              <a:buClr>
                <a:srgbClr val="EF9A1D"/>
              </a:buClr>
              <a:buSzPct val="80000"/>
              <a:buFont typeface="Wingdings" panose="05000000000000000000" pitchFamily="2" charset="2"/>
              <a:buChar char="§"/>
              <a:defRPr sz="3000" b="0"/>
            </a:lvl3pPr>
            <a:lvl4pPr marL="1218987" indent="-231606">
              <a:lnSpc>
                <a:spcPct val="105000"/>
              </a:lnSpc>
              <a:spcBef>
                <a:spcPts val="600"/>
              </a:spcBef>
              <a:spcAft>
                <a:spcPts val="600"/>
              </a:spcAft>
              <a:buClr>
                <a:srgbClr val="ED9411"/>
              </a:buClr>
              <a:buSzPct val="80000"/>
              <a:buFont typeface="Wingdings" panose="05000000000000000000" pitchFamily="2" charset="2"/>
              <a:buChar char="§"/>
              <a:defRPr sz="2800" b="0"/>
            </a:lvl4pPr>
            <a:lvl5pPr marL="1523733" indent="-231606">
              <a:lnSpc>
                <a:spcPct val="105000"/>
              </a:lnSpc>
              <a:spcBef>
                <a:spcPts val="600"/>
              </a:spcBef>
              <a:spcAft>
                <a:spcPts val="600"/>
              </a:spcAft>
              <a:buClr>
                <a:srgbClr val="E28D10"/>
              </a:buClr>
              <a:buSzPct val="80000"/>
              <a:buFont typeface="Wingdings" panose="05000000000000000000" pitchFamily="2" charset="2"/>
              <a:buChar char="§"/>
              <a:defRPr sz="2600" b="0"/>
            </a:lvl5pPr>
            <a:lvl6pPr marL="1828480" indent="-231606">
              <a:lnSpc>
                <a:spcPct val="90000"/>
              </a:lnSpc>
              <a:spcBef>
                <a:spcPts val="800"/>
              </a:spcBef>
              <a:buClr>
                <a:schemeClr val="accent1"/>
              </a:buClr>
              <a:buSzPct val="80000"/>
              <a:buFont typeface="Arial" pitchFamily="34" charset="0"/>
              <a:buChar char="•"/>
              <a:defRPr sz="2000"/>
            </a:lvl6pPr>
            <a:lvl7pPr marL="2133227" indent="-231606">
              <a:lnSpc>
                <a:spcPct val="90000"/>
              </a:lnSpc>
              <a:spcBef>
                <a:spcPts val="800"/>
              </a:spcBef>
              <a:buClr>
                <a:schemeClr val="accent1"/>
              </a:buClr>
              <a:buSzPct val="80000"/>
              <a:buFont typeface="Arial" pitchFamily="34" charset="0"/>
              <a:buChar char="•"/>
              <a:defRPr sz="2000"/>
            </a:lvl7pPr>
            <a:lvl8pPr marL="2437972" indent="-231606">
              <a:lnSpc>
                <a:spcPct val="90000"/>
              </a:lnSpc>
              <a:spcBef>
                <a:spcPts val="800"/>
              </a:spcBef>
              <a:buClr>
                <a:schemeClr val="accent1"/>
              </a:buClr>
              <a:buSzPct val="80000"/>
              <a:buFont typeface="Arial" pitchFamily="34" charset="0"/>
              <a:buChar char="•"/>
              <a:defRPr sz="2000" baseline="0"/>
            </a:lvl8pPr>
            <a:lvl9pPr marL="2742720" indent="-231606">
              <a:lnSpc>
                <a:spcPct val="90000"/>
              </a:lnSpc>
              <a:spcBef>
                <a:spcPts val="800"/>
              </a:spcBef>
              <a:buClr>
                <a:schemeClr val="accent1"/>
              </a:buClr>
              <a:buSzPct val="80000"/>
              <a:buFont typeface="Arial" pitchFamily="34" charset="0"/>
              <a:buChar char="•"/>
              <a:defRPr sz="2000" baseline="0"/>
            </a:lvl9pPr>
          </a:lstStyle>
          <a:p>
            <a:r>
              <a:rPr lang="en-US" sz="2200" dirty="0" err="1">
                <a:solidFill>
                  <a:schemeClr val="tx2">
                    <a:lumMod val="75000"/>
                  </a:schemeClr>
                </a:solidFill>
              </a:rPr>
              <a:t>intMatrix</a:t>
            </a:r>
            <a:r>
              <a:rPr lang="en-US" sz="2200" dirty="0">
                <a:solidFill>
                  <a:schemeClr val="tx2">
                    <a:lumMod val="75000"/>
                  </a:schemeClr>
                </a:solidFill>
              </a:rPr>
              <a:t>[</a:t>
            </a:r>
            <a:r>
              <a:rPr lang="en-US" sz="2200" dirty="0"/>
              <a:t>0, 3</a:t>
            </a:r>
            <a:r>
              <a:rPr lang="en-US" sz="2200" dirty="0">
                <a:solidFill>
                  <a:schemeClr val="tx2">
                    <a:lumMod val="75000"/>
                  </a:schemeClr>
                </a:solidFill>
              </a:rPr>
              <a:t>]</a:t>
            </a:r>
          </a:p>
        </p:txBody>
      </p:sp>
      <p:sp>
        <p:nvSpPr>
          <p:cNvPr id="11" name="Text Placeholder 5"/>
          <p:cNvSpPr txBox="1">
            <a:spLocks/>
          </p:cNvSpPr>
          <p:nvPr/>
        </p:nvSpPr>
        <p:spPr>
          <a:xfrm>
            <a:off x="663768" y="4548736"/>
            <a:ext cx="2667000" cy="556664"/>
          </a:xfrm>
          <a:prstGeom prst="rect">
            <a:avLst/>
          </a:prstGeom>
          <a:solidFill>
            <a:schemeClr val="accent5">
              <a:lumMod val="40000"/>
              <a:lumOff val="60000"/>
              <a:alpha val="20000"/>
            </a:schemeClr>
          </a:solidFill>
          <a:ln w="12700">
            <a:solidFill>
              <a:schemeClr val="accent5">
                <a:lumMod val="60000"/>
                <a:lumOff val="40000"/>
              </a:schemeClr>
            </a:solidFill>
          </a:ln>
        </p:spPr>
        <p:txBody>
          <a:bodyPr vert="horz" wrap="square" lIns="144000" tIns="108000" rIns="144000" bIns="108000" rtlCol="0">
            <a:spAutoFit/>
          </a:bodyPr>
          <a:lstStyle>
            <a:lvl1pPr indent="0">
              <a:lnSpc>
                <a:spcPct val="100000"/>
              </a:lnSpc>
              <a:spcBef>
                <a:spcPts val="0"/>
              </a:spcBef>
              <a:spcAft>
                <a:spcPts val="0"/>
              </a:spcAft>
              <a:buClr>
                <a:srgbClr val="F2B254"/>
              </a:buClr>
              <a:buSzPct val="100000"/>
              <a:buFont typeface="Wingdings" panose="05000000000000000000" pitchFamily="2" charset="2"/>
              <a:buNone/>
              <a:defRPr lang="en-US" b="1" noProof="1" smtClean="0">
                <a:solidFill>
                  <a:srgbClr val="FBEEDC"/>
                </a:solidFill>
                <a:effectLst>
                  <a:outerShdw blurRad="38100" dist="38100" dir="2700000" algn="tl">
                    <a:srgbClr val="000000">
                      <a:alpha val="43137"/>
                    </a:srgbClr>
                  </a:outerShdw>
                </a:effectLst>
                <a:latin typeface="Consolas" pitchFamily="49" charset="0"/>
                <a:cs typeface="Consolas" pitchFamily="49" charset="0"/>
              </a:defRPr>
            </a:lvl1pPr>
            <a:lvl2pPr indent="-231606">
              <a:lnSpc>
                <a:spcPct val="105000"/>
              </a:lnSpc>
              <a:spcBef>
                <a:spcPts val="600"/>
              </a:spcBef>
              <a:spcAft>
                <a:spcPts val="600"/>
              </a:spcAft>
              <a:buClr>
                <a:schemeClr val="accent1"/>
              </a:buClr>
              <a:buSzPct val="80000"/>
              <a:buFont typeface="Wingdings" panose="05000000000000000000" pitchFamily="2" charset="2"/>
              <a:buChar char="§"/>
              <a:defRPr sz="3200" b="0"/>
            </a:lvl2pPr>
            <a:lvl3pPr marL="914240" indent="-231606">
              <a:lnSpc>
                <a:spcPct val="105000"/>
              </a:lnSpc>
              <a:spcBef>
                <a:spcPts val="600"/>
              </a:spcBef>
              <a:spcAft>
                <a:spcPts val="600"/>
              </a:spcAft>
              <a:buClr>
                <a:srgbClr val="EF9A1D"/>
              </a:buClr>
              <a:buSzPct val="80000"/>
              <a:buFont typeface="Wingdings" panose="05000000000000000000" pitchFamily="2" charset="2"/>
              <a:buChar char="§"/>
              <a:defRPr sz="3000" b="0"/>
            </a:lvl3pPr>
            <a:lvl4pPr marL="1218987" indent="-231606">
              <a:lnSpc>
                <a:spcPct val="105000"/>
              </a:lnSpc>
              <a:spcBef>
                <a:spcPts val="600"/>
              </a:spcBef>
              <a:spcAft>
                <a:spcPts val="600"/>
              </a:spcAft>
              <a:buClr>
                <a:srgbClr val="ED9411"/>
              </a:buClr>
              <a:buSzPct val="80000"/>
              <a:buFont typeface="Wingdings" panose="05000000000000000000" pitchFamily="2" charset="2"/>
              <a:buChar char="§"/>
              <a:defRPr sz="2800" b="0"/>
            </a:lvl4pPr>
            <a:lvl5pPr marL="1523733" indent="-231606">
              <a:lnSpc>
                <a:spcPct val="105000"/>
              </a:lnSpc>
              <a:spcBef>
                <a:spcPts val="600"/>
              </a:spcBef>
              <a:spcAft>
                <a:spcPts val="600"/>
              </a:spcAft>
              <a:buClr>
                <a:srgbClr val="E28D10"/>
              </a:buClr>
              <a:buSzPct val="80000"/>
              <a:buFont typeface="Wingdings" panose="05000000000000000000" pitchFamily="2" charset="2"/>
              <a:buChar char="§"/>
              <a:defRPr sz="2600" b="0"/>
            </a:lvl5pPr>
            <a:lvl6pPr marL="1828480" indent="-231606">
              <a:lnSpc>
                <a:spcPct val="90000"/>
              </a:lnSpc>
              <a:spcBef>
                <a:spcPts val="800"/>
              </a:spcBef>
              <a:buClr>
                <a:schemeClr val="accent1"/>
              </a:buClr>
              <a:buSzPct val="80000"/>
              <a:buFont typeface="Arial" pitchFamily="34" charset="0"/>
              <a:buChar char="•"/>
              <a:defRPr sz="2000"/>
            </a:lvl6pPr>
            <a:lvl7pPr marL="2133227" indent="-231606">
              <a:lnSpc>
                <a:spcPct val="90000"/>
              </a:lnSpc>
              <a:spcBef>
                <a:spcPts val="800"/>
              </a:spcBef>
              <a:buClr>
                <a:schemeClr val="accent1"/>
              </a:buClr>
              <a:buSzPct val="80000"/>
              <a:buFont typeface="Arial" pitchFamily="34" charset="0"/>
              <a:buChar char="•"/>
              <a:defRPr sz="2000"/>
            </a:lvl7pPr>
            <a:lvl8pPr marL="2437972" indent="-231606">
              <a:lnSpc>
                <a:spcPct val="90000"/>
              </a:lnSpc>
              <a:spcBef>
                <a:spcPts val="800"/>
              </a:spcBef>
              <a:buClr>
                <a:schemeClr val="accent1"/>
              </a:buClr>
              <a:buSzPct val="80000"/>
              <a:buFont typeface="Arial" pitchFamily="34" charset="0"/>
              <a:buChar char="•"/>
              <a:defRPr sz="2000" baseline="0"/>
            </a:lvl8pPr>
            <a:lvl9pPr marL="2742720" indent="-231606">
              <a:lnSpc>
                <a:spcPct val="90000"/>
              </a:lnSpc>
              <a:spcBef>
                <a:spcPts val="800"/>
              </a:spcBef>
              <a:buClr>
                <a:schemeClr val="accent1"/>
              </a:buClr>
              <a:buSzPct val="80000"/>
              <a:buFont typeface="Arial" pitchFamily="34" charset="0"/>
              <a:buChar char="•"/>
              <a:defRPr sz="2000" baseline="0"/>
            </a:lvl9pPr>
          </a:lstStyle>
          <a:p>
            <a:r>
              <a:rPr lang="en-US" sz="2200" dirty="0" err="1">
                <a:solidFill>
                  <a:schemeClr val="tx2">
                    <a:lumMod val="75000"/>
                  </a:schemeClr>
                </a:solidFill>
              </a:rPr>
              <a:t>intMatrix</a:t>
            </a:r>
            <a:r>
              <a:rPr lang="en-US" sz="2200" dirty="0">
                <a:solidFill>
                  <a:schemeClr val="tx2">
                    <a:lumMod val="75000"/>
                  </a:schemeClr>
                </a:solidFill>
              </a:rPr>
              <a:t>[</a:t>
            </a:r>
            <a:r>
              <a:rPr lang="en-US" sz="2200" dirty="0"/>
              <a:t>1, 0</a:t>
            </a:r>
            <a:r>
              <a:rPr lang="en-US" sz="2200" dirty="0">
                <a:solidFill>
                  <a:schemeClr val="tx2">
                    <a:lumMod val="75000"/>
                  </a:schemeClr>
                </a:solidFill>
              </a:rPr>
              <a:t>]</a:t>
            </a:r>
          </a:p>
        </p:txBody>
      </p:sp>
      <p:sp>
        <p:nvSpPr>
          <p:cNvPr id="12" name="Text Placeholder 5"/>
          <p:cNvSpPr txBox="1">
            <a:spLocks/>
          </p:cNvSpPr>
          <p:nvPr/>
        </p:nvSpPr>
        <p:spPr>
          <a:xfrm>
            <a:off x="3519767" y="4547240"/>
            <a:ext cx="2667000" cy="556664"/>
          </a:xfrm>
          <a:prstGeom prst="rect">
            <a:avLst/>
          </a:prstGeom>
          <a:solidFill>
            <a:schemeClr val="accent5">
              <a:lumMod val="40000"/>
              <a:lumOff val="60000"/>
              <a:alpha val="20000"/>
            </a:schemeClr>
          </a:solidFill>
          <a:ln w="12700">
            <a:solidFill>
              <a:schemeClr val="accent5">
                <a:lumMod val="60000"/>
                <a:lumOff val="40000"/>
              </a:schemeClr>
            </a:solidFill>
          </a:ln>
        </p:spPr>
        <p:txBody>
          <a:bodyPr vert="horz" wrap="square" lIns="144000" tIns="108000" rIns="144000" bIns="108000" rtlCol="0">
            <a:spAutoFit/>
          </a:bodyPr>
          <a:lstStyle>
            <a:lvl1pPr indent="0">
              <a:lnSpc>
                <a:spcPct val="100000"/>
              </a:lnSpc>
              <a:spcBef>
                <a:spcPts val="0"/>
              </a:spcBef>
              <a:spcAft>
                <a:spcPts val="0"/>
              </a:spcAft>
              <a:buClr>
                <a:srgbClr val="F2B254"/>
              </a:buClr>
              <a:buSzPct val="100000"/>
              <a:buFont typeface="Wingdings" panose="05000000000000000000" pitchFamily="2" charset="2"/>
              <a:buNone/>
              <a:defRPr lang="en-US" b="1" noProof="1" smtClean="0">
                <a:solidFill>
                  <a:srgbClr val="FBEEDC"/>
                </a:solidFill>
                <a:effectLst>
                  <a:outerShdw blurRad="38100" dist="38100" dir="2700000" algn="tl">
                    <a:srgbClr val="000000">
                      <a:alpha val="43137"/>
                    </a:srgbClr>
                  </a:outerShdw>
                </a:effectLst>
                <a:latin typeface="Consolas" pitchFamily="49" charset="0"/>
                <a:cs typeface="Consolas" pitchFamily="49" charset="0"/>
              </a:defRPr>
            </a:lvl1pPr>
            <a:lvl2pPr indent="-231606">
              <a:lnSpc>
                <a:spcPct val="105000"/>
              </a:lnSpc>
              <a:spcBef>
                <a:spcPts val="600"/>
              </a:spcBef>
              <a:spcAft>
                <a:spcPts val="600"/>
              </a:spcAft>
              <a:buClr>
                <a:schemeClr val="accent1"/>
              </a:buClr>
              <a:buSzPct val="80000"/>
              <a:buFont typeface="Wingdings" panose="05000000000000000000" pitchFamily="2" charset="2"/>
              <a:buChar char="§"/>
              <a:defRPr sz="3200" b="0"/>
            </a:lvl2pPr>
            <a:lvl3pPr marL="914240" indent="-231606">
              <a:lnSpc>
                <a:spcPct val="105000"/>
              </a:lnSpc>
              <a:spcBef>
                <a:spcPts val="600"/>
              </a:spcBef>
              <a:spcAft>
                <a:spcPts val="600"/>
              </a:spcAft>
              <a:buClr>
                <a:srgbClr val="EF9A1D"/>
              </a:buClr>
              <a:buSzPct val="80000"/>
              <a:buFont typeface="Wingdings" panose="05000000000000000000" pitchFamily="2" charset="2"/>
              <a:buChar char="§"/>
              <a:defRPr sz="3000" b="0"/>
            </a:lvl3pPr>
            <a:lvl4pPr marL="1218987" indent="-231606">
              <a:lnSpc>
                <a:spcPct val="105000"/>
              </a:lnSpc>
              <a:spcBef>
                <a:spcPts val="600"/>
              </a:spcBef>
              <a:spcAft>
                <a:spcPts val="600"/>
              </a:spcAft>
              <a:buClr>
                <a:srgbClr val="ED9411"/>
              </a:buClr>
              <a:buSzPct val="80000"/>
              <a:buFont typeface="Wingdings" panose="05000000000000000000" pitchFamily="2" charset="2"/>
              <a:buChar char="§"/>
              <a:defRPr sz="2800" b="0"/>
            </a:lvl4pPr>
            <a:lvl5pPr marL="1523733" indent="-231606">
              <a:lnSpc>
                <a:spcPct val="105000"/>
              </a:lnSpc>
              <a:spcBef>
                <a:spcPts val="600"/>
              </a:spcBef>
              <a:spcAft>
                <a:spcPts val="600"/>
              </a:spcAft>
              <a:buClr>
                <a:srgbClr val="E28D10"/>
              </a:buClr>
              <a:buSzPct val="80000"/>
              <a:buFont typeface="Wingdings" panose="05000000000000000000" pitchFamily="2" charset="2"/>
              <a:buChar char="§"/>
              <a:defRPr sz="2600" b="0"/>
            </a:lvl5pPr>
            <a:lvl6pPr marL="1828480" indent="-231606">
              <a:lnSpc>
                <a:spcPct val="90000"/>
              </a:lnSpc>
              <a:spcBef>
                <a:spcPts val="800"/>
              </a:spcBef>
              <a:buClr>
                <a:schemeClr val="accent1"/>
              </a:buClr>
              <a:buSzPct val="80000"/>
              <a:buFont typeface="Arial" pitchFamily="34" charset="0"/>
              <a:buChar char="•"/>
              <a:defRPr sz="2000"/>
            </a:lvl6pPr>
            <a:lvl7pPr marL="2133227" indent="-231606">
              <a:lnSpc>
                <a:spcPct val="90000"/>
              </a:lnSpc>
              <a:spcBef>
                <a:spcPts val="800"/>
              </a:spcBef>
              <a:buClr>
                <a:schemeClr val="accent1"/>
              </a:buClr>
              <a:buSzPct val="80000"/>
              <a:buFont typeface="Arial" pitchFamily="34" charset="0"/>
              <a:buChar char="•"/>
              <a:defRPr sz="2000"/>
            </a:lvl7pPr>
            <a:lvl8pPr marL="2437972" indent="-231606">
              <a:lnSpc>
                <a:spcPct val="90000"/>
              </a:lnSpc>
              <a:spcBef>
                <a:spcPts val="800"/>
              </a:spcBef>
              <a:buClr>
                <a:schemeClr val="accent1"/>
              </a:buClr>
              <a:buSzPct val="80000"/>
              <a:buFont typeface="Arial" pitchFamily="34" charset="0"/>
              <a:buChar char="•"/>
              <a:defRPr sz="2000" baseline="0"/>
            </a:lvl8pPr>
            <a:lvl9pPr marL="2742720" indent="-231606">
              <a:lnSpc>
                <a:spcPct val="90000"/>
              </a:lnSpc>
              <a:spcBef>
                <a:spcPts val="800"/>
              </a:spcBef>
              <a:buClr>
                <a:schemeClr val="accent1"/>
              </a:buClr>
              <a:buSzPct val="80000"/>
              <a:buFont typeface="Arial" pitchFamily="34" charset="0"/>
              <a:buChar char="•"/>
              <a:defRPr sz="2000" baseline="0"/>
            </a:lvl9pPr>
          </a:lstStyle>
          <a:p>
            <a:r>
              <a:rPr lang="en-US" sz="2200" dirty="0" err="1">
                <a:solidFill>
                  <a:schemeClr val="tx2">
                    <a:lumMod val="75000"/>
                  </a:schemeClr>
                </a:solidFill>
              </a:rPr>
              <a:t>intMatrix</a:t>
            </a:r>
            <a:r>
              <a:rPr lang="en-US" sz="2200" dirty="0">
                <a:solidFill>
                  <a:schemeClr val="tx2">
                    <a:lumMod val="75000"/>
                  </a:schemeClr>
                </a:solidFill>
              </a:rPr>
              <a:t>[</a:t>
            </a:r>
            <a:r>
              <a:rPr lang="en-US" sz="2200" dirty="0"/>
              <a:t>1, 1</a:t>
            </a:r>
            <a:r>
              <a:rPr lang="en-US" sz="2200" dirty="0">
                <a:solidFill>
                  <a:schemeClr val="tx2">
                    <a:lumMod val="75000"/>
                  </a:schemeClr>
                </a:solidFill>
              </a:rPr>
              <a:t>]</a:t>
            </a:r>
          </a:p>
        </p:txBody>
      </p:sp>
      <p:sp>
        <p:nvSpPr>
          <p:cNvPr id="13" name="Text Placeholder 5"/>
          <p:cNvSpPr txBox="1">
            <a:spLocks/>
          </p:cNvSpPr>
          <p:nvPr/>
        </p:nvSpPr>
        <p:spPr>
          <a:xfrm>
            <a:off x="6375766" y="4547240"/>
            <a:ext cx="2642300" cy="556664"/>
          </a:xfrm>
          <a:prstGeom prst="rect">
            <a:avLst/>
          </a:prstGeom>
          <a:solidFill>
            <a:schemeClr val="accent5">
              <a:lumMod val="40000"/>
              <a:lumOff val="60000"/>
              <a:alpha val="20000"/>
            </a:schemeClr>
          </a:solidFill>
          <a:ln w="12700">
            <a:solidFill>
              <a:schemeClr val="accent5">
                <a:lumMod val="60000"/>
                <a:lumOff val="40000"/>
              </a:schemeClr>
            </a:solidFill>
          </a:ln>
        </p:spPr>
        <p:txBody>
          <a:bodyPr vert="horz" wrap="square" lIns="144000" tIns="108000" rIns="144000" bIns="108000" rtlCol="0">
            <a:spAutoFit/>
          </a:bodyPr>
          <a:lstStyle>
            <a:lvl1pPr indent="0">
              <a:lnSpc>
                <a:spcPct val="100000"/>
              </a:lnSpc>
              <a:spcBef>
                <a:spcPts val="0"/>
              </a:spcBef>
              <a:spcAft>
                <a:spcPts val="0"/>
              </a:spcAft>
              <a:buClr>
                <a:srgbClr val="F2B254"/>
              </a:buClr>
              <a:buSzPct val="100000"/>
              <a:buFont typeface="Wingdings" panose="05000000000000000000" pitchFamily="2" charset="2"/>
              <a:buNone/>
              <a:defRPr lang="en-US" b="1" noProof="1" smtClean="0">
                <a:solidFill>
                  <a:srgbClr val="FBEEDC"/>
                </a:solidFill>
                <a:effectLst>
                  <a:outerShdw blurRad="38100" dist="38100" dir="2700000" algn="tl">
                    <a:srgbClr val="000000">
                      <a:alpha val="43137"/>
                    </a:srgbClr>
                  </a:outerShdw>
                </a:effectLst>
                <a:latin typeface="Consolas" pitchFamily="49" charset="0"/>
                <a:cs typeface="Consolas" pitchFamily="49" charset="0"/>
              </a:defRPr>
            </a:lvl1pPr>
            <a:lvl2pPr indent="-231606">
              <a:lnSpc>
                <a:spcPct val="105000"/>
              </a:lnSpc>
              <a:spcBef>
                <a:spcPts val="600"/>
              </a:spcBef>
              <a:spcAft>
                <a:spcPts val="600"/>
              </a:spcAft>
              <a:buClr>
                <a:schemeClr val="accent1"/>
              </a:buClr>
              <a:buSzPct val="80000"/>
              <a:buFont typeface="Wingdings" panose="05000000000000000000" pitchFamily="2" charset="2"/>
              <a:buChar char="§"/>
              <a:defRPr sz="3200" b="0"/>
            </a:lvl2pPr>
            <a:lvl3pPr marL="914240" indent="-231606">
              <a:lnSpc>
                <a:spcPct val="105000"/>
              </a:lnSpc>
              <a:spcBef>
                <a:spcPts val="600"/>
              </a:spcBef>
              <a:spcAft>
                <a:spcPts val="600"/>
              </a:spcAft>
              <a:buClr>
                <a:srgbClr val="EF9A1D"/>
              </a:buClr>
              <a:buSzPct val="80000"/>
              <a:buFont typeface="Wingdings" panose="05000000000000000000" pitchFamily="2" charset="2"/>
              <a:buChar char="§"/>
              <a:defRPr sz="3000" b="0"/>
            </a:lvl3pPr>
            <a:lvl4pPr marL="1218987" indent="-231606">
              <a:lnSpc>
                <a:spcPct val="105000"/>
              </a:lnSpc>
              <a:spcBef>
                <a:spcPts val="600"/>
              </a:spcBef>
              <a:spcAft>
                <a:spcPts val="600"/>
              </a:spcAft>
              <a:buClr>
                <a:srgbClr val="ED9411"/>
              </a:buClr>
              <a:buSzPct val="80000"/>
              <a:buFont typeface="Wingdings" panose="05000000000000000000" pitchFamily="2" charset="2"/>
              <a:buChar char="§"/>
              <a:defRPr sz="2800" b="0"/>
            </a:lvl4pPr>
            <a:lvl5pPr marL="1523733" indent="-231606">
              <a:lnSpc>
                <a:spcPct val="105000"/>
              </a:lnSpc>
              <a:spcBef>
                <a:spcPts val="600"/>
              </a:spcBef>
              <a:spcAft>
                <a:spcPts val="600"/>
              </a:spcAft>
              <a:buClr>
                <a:srgbClr val="E28D10"/>
              </a:buClr>
              <a:buSzPct val="80000"/>
              <a:buFont typeface="Wingdings" panose="05000000000000000000" pitchFamily="2" charset="2"/>
              <a:buChar char="§"/>
              <a:defRPr sz="2600" b="0"/>
            </a:lvl5pPr>
            <a:lvl6pPr marL="1828480" indent="-231606">
              <a:lnSpc>
                <a:spcPct val="90000"/>
              </a:lnSpc>
              <a:spcBef>
                <a:spcPts val="800"/>
              </a:spcBef>
              <a:buClr>
                <a:schemeClr val="accent1"/>
              </a:buClr>
              <a:buSzPct val="80000"/>
              <a:buFont typeface="Arial" pitchFamily="34" charset="0"/>
              <a:buChar char="•"/>
              <a:defRPr sz="2000"/>
            </a:lvl6pPr>
            <a:lvl7pPr marL="2133227" indent="-231606">
              <a:lnSpc>
                <a:spcPct val="90000"/>
              </a:lnSpc>
              <a:spcBef>
                <a:spcPts val="800"/>
              </a:spcBef>
              <a:buClr>
                <a:schemeClr val="accent1"/>
              </a:buClr>
              <a:buSzPct val="80000"/>
              <a:buFont typeface="Arial" pitchFamily="34" charset="0"/>
              <a:buChar char="•"/>
              <a:defRPr sz="2000"/>
            </a:lvl7pPr>
            <a:lvl8pPr marL="2437972" indent="-231606">
              <a:lnSpc>
                <a:spcPct val="90000"/>
              </a:lnSpc>
              <a:spcBef>
                <a:spcPts val="800"/>
              </a:spcBef>
              <a:buClr>
                <a:schemeClr val="accent1"/>
              </a:buClr>
              <a:buSzPct val="80000"/>
              <a:buFont typeface="Arial" pitchFamily="34" charset="0"/>
              <a:buChar char="•"/>
              <a:defRPr sz="2000" baseline="0"/>
            </a:lvl8pPr>
            <a:lvl9pPr marL="2742720" indent="-231606">
              <a:lnSpc>
                <a:spcPct val="90000"/>
              </a:lnSpc>
              <a:spcBef>
                <a:spcPts val="800"/>
              </a:spcBef>
              <a:buClr>
                <a:schemeClr val="accent1"/>
              </a:buClr>
              <a:buSzPct val="80000"/>
              <a:buFont typeface="Arial" pitchFamily="34" charset="0"/>
              <a:buChar char="•"/>
              <a:defRPr sz="2000" baseline="0"/>
            </a:lvl9pPr>
          </a:lstStyle>
          <a:p>
            <a:r>
              <a:rPr lang="en-US" sz="2200" dirty="0" err="1">
                <a:solidFill>
                  <a:schemeClr val="tx2">
                    <a:lumMod val="75000"/>
                  </a:schemeClr>
                </a:solidFill>
              </a:rPr>
              <a:t>intMatrix</a:t>
            </a:r>
            <a:r>
              <a:rPr lang="en-US" sz="2200" dirty="0">
                <a:solidFill>
                  <a:schemeClr val="tx2">
                    <a:lumMod val="75000"/>
                  </a:schemeClr>
                </a:solidFill>
              </a:rPr>
              <a:t>[</a:t>
            </a:r>
            <a:r>
              <a:rPr lang="en-US" sz="2200" dirty="0"/>
              <a:t>1, 2</a:t>
            </a:r>
            <a:r>
              <a:rPr lang="en-US" sz="2200" dirty="0">
                <a:solidFill>
                  <a:schemeClr val="tx2">
                    <a:lumMod val="75000"/>
                  </a:schemeClr>
                </a:solidFill>
              </a:rPr>
              <a:t>]</a:t>
            </a:r>
          </a:p>
        </p:txBody>
      </p:sp>
      <p:sp>
        <p:nvSpPr>
          <p:cNvPr id="14" name="Text Placeholder 5"/>
          <p:cNvSpPr txBox="1">
            <a:spLocks/>
          </p:cNvSpPr>
          <p:nvPr/>
        </p:nvSpPr>
        <p:spPr>
          <a:xfrm>
            <a:off x="9207065" y="4548736"/>
            <a:ext cx="2602347" cy="556664"/>
          </a:xfrm>
          <a:prstGeom prst="rect">
            <a:avLst/>
          </a:prstGeom>
          <a:solidFill>
            <a:schemeClr val="accent5">
              <a:lumMod val="40000"/>
              <a:lumOff val="60000"/>
              <a:alpha val="20000"/>
            </a:schemeClr>
          </a:solidFill>
          <a:ln w="12700">
            <a:solidFill>
              <a:schemeClr val="accent5">
                <a:lumMod val="60000"/>
                <a:lumOff val="40000"/>
              </a:schemeClr>
            </a:solidFill>
          </a:ln>
        </p:spPr>
        <p:txBody>
          <a:bodyPr vert="horz" wrap="square" lIns="144000" tIns="108000" rIns="144000" bIns="108000" rtlCol="0">
            <a:spAutoFit/>
          </a:bodyPr>
          <a:lstStyle>
            <a:lvl1pPr indent="0">
              <a:lnSpc>
                <a:spcPct val="100000"/>
              </a:lnSpc>
              <a:spcBef>
                <a:spcPts val="0"/>
              </a:spcBef>
              <a:spcAft>
                <a:spcPts val="0"/>
              </a:spcAft>
              <a:buClr>
                <a:srgbClr val="F2B254"/>
              </a:buClr>
              <a:buSzPct val="100000"/>
              <a:buFont typeface="Wingdings" panose="05000000000000000000" pitchFamily="2" charset="2"/>
              <a:buNone/>
              <a:defRPr lang="en-US" b="1" noProof="1" smtClean="0">
                <a:solidFill>
                  <a:srgbClr val="FBEEDC"/>
                </a:solidFill>
                <a:effectLst>
                  <a:outerShdw blurRad="38100" dist="38100" dir="2700000" algn="tl">
                    <a:srgbClr val="000000">
                      <a:alpha val="43137"/>
                    </a:srgbClr>
                  </a:outerShdw>
                </a:effectLst>
                <a:latin typeface="Consolas" pitchFamily="49" charset="0"/>
                <a:cs typeface="Consolas" pitchFamily="49" charset="0"/>
              </a:defRPr>
            </a:lvl1pPr>
            <a:lvl2pPr indent="-231606">
              <a:lnSpc>
                <a:spcPct val="105000"/>
              </a:lnSpc>
              <a:spcBef>
                <a:spcPts val="600"/>
              </a:spcBef>
              <a:spcAft>
                <a:spcPts val="600"/>
              </a:spcAft>
              <a:buClr>
                <a:schemeClr val="accent1"/>
              </a:buClr>
              <a:buSzPct val="80000"/>
              <a:buFont typeface="Wingdings" panose="05000000000000000000" pitchFamily="2" charset="2"/>
              <a:buChar char="§"/>
              <a:defRPr sz="3200" b="0"/>
            </a:lvl2pPr>
            <a:lvl3pPr marL="914240" indent="-231606">
              <a:lnSpc>
                <a:spcPct val="105000"/>
              </a:lnSpc>
              <a:spcBef>
                <a:spcPts val="600"/>
              </a:spcBef>
              <a:spcAft>
                <a:spcPts val="600"/>
              </a:spcAft>
              <a:buClr>
                <a:srgbClr val="EF9A1D"/>
              </a:buClr>
              <a:buSzPct val="80000"/>
              <a:buFont typeface="Wingdings" panose="05000000000000000000" pitchFamily="2" charset="2"/>
              <a:buChar char="§"/>
              <a:defRPr sz="3000" b="0"/>
            </a:lvl3pPr>
            <a:lvl4pPr marL="1218987" indent="-231606">
              <a:lnSpc>
                <a:spcPct val="105000"/>
              </a:lnSpc>
              <a:spcBef>
                <a:spcPts val="600"/>
              </a:spcBef>
              <a:spcAft>
                <a:spcPts val="600"/>
              </a:spcAft>
              <a:buClr>
                <a:srgbClr val="ED9411"/>
              </a:buClr>
              <a:buSzPct val="80000"/>
              <a:buFont typeface="Wingdings" panose="05000000000000000000" pitchFamily="2" charset="2"/>
              <a:buChar char="§"/>
              <a:defRPr sz="2800" b="0"/>
            </a:lvl4pPr>
            <a:lvl5pPr marL="1523733" indent="-231606">
              <a:lnSpc>
                <a:spcPct val="105000"/>
              </a:lnSpc>
              <a:spcBef>
                <a:spcPts val="600"/>
              </a:spcBef>
              <a:spcAft>
                <a:spcPts val="600"/>
              </a:spcAft>
              <a:buClr>
                <a:srgbClr val="E28D10"/>
              </a:buClr>
              <a:buSzPct val="80000"/>
              <a:buFont typeface="Wingdings" panose="05000000000000000000" pitchFamily="2" charset="2"/>
              <a:buChar char="§"/>
              <a:defRPr sz="2600" b="0"/>
            </a:lvl5pPr>
            <a:lvl6pPr marL="1828480" indent="-231606">
              <a:lnSpc>
                <a:spcPct val="90000"/>
              </a:lnSpc>
              <a:spcBef>
                <a:spcPts val="800"/>
              </a:spcBef>
              <a:buClr>
                <a:schemeClr val="accent1"/>
              </a:buClr>
              <a:buSzPct val="80000"/>
              <a:buFont typeface="Arial" pitchFamily="34" charset="0"/>
              <a:buChar char="•"/>
              <a:defRPr sz="2000"/>
            </a:lvl6pPr>
            <a:lvl7pPr marL="2133227" indent="-231606">
              <a:lnSpc>
                <a:spcPct val="90000"/>
              </a:lnSpc>
              <a:spcBef>
                <a:spcPts val="800"/>
              </a:spcBef>
              <a:buClr>
                <a:schemeClr val="accent1"/>
              </a:buClr>
              <a:buSzPct val="80000"/>
              <a:buFont typeface="Arial" pitchFamily="34" charset="0"/>
              <a:buChar char="•"/>
              <a:defRPr sz="2000"/>
            </a:lvl7pPr>
            <a:lvl8pPr marL="2437972" indent="-231606">
              <a:lnSpc>
                <a:spcPct val="90000"/>
              </a:lnSpc>
              <a:spcBef>
                <a:spcPts val="800"/>
              </a:spcBef>
              <a:buClr>
                <a:schemeClr val="accent1"/>
              </a:buClr>
              <a:buSzPct val="80000"/>
              <a:buFont typeface="Arial" pitchFamily="34" charset="0"/>
              <a:buChar char="•"/>
              <a:defRPr sz="2000" baseline="0"/>
            </a:lvl8pPr>
            <a:lvl9pPr marL="2742720" indent="-231606">
              <a:lnSpc>
                <a:spcPct val="90000"/>
              </a:lnSpc>
              <a:spcBef>
                <a:spcPts val="800"/>
              </a:spcBef>
              <a:buClr>
                <a:schemeClr val="accent1"/>
              </a:buClr>
              <a:buSzPct val="80000"/>
              <a:buFont typeface="Arial" pitchFamily="34" charset="0"/>
              <a:buChar char="•"/>
              <a:defRPr sz="2000" baseline="0"/>
            </a:lvl9pPr>
          </a:lstStyle>
          <a:p>
            <a:r>
              <a:rPr lang="en-US" sz="2200" dirty="0" err="1">
                <a:solidFill>
                  <a:schemeClr val="tx2">
                    <a:lumMod val="75000"/>
                  </a:schemeClr>
                </a:solidFill>
              </a:rPr>
              <a:t>intMatrix</a:t>
            </a:r>
            <a:r>
              <a:rPr lang="en-US" sz="2200" dirty="0">
                <a:solidFill>
                  <a:schemeClr val="tx2">
                    <a:lumMod val="75000"/>
                  </a:schemeClr>
                </a:solidFill>
              </a:rPr>
              <a:t>[</a:t>
            </a:r>
            <a:r>
              <a:rPr lang="en-US" sz="2200" dirty="0"/>
              <a:t>1, 3</a:t>
            </a:r>
            <a:r>
              <a:rPr lang="en-US" sz="2200" dirty="0">
                <a:solidFill>
                  <a:schemeClr val="tx2">
                    <a:lumMod val="75000"/>
                  </a:schemeClr>
                </a:solidFill>
              </a:rPr>
              <a:t>]</a:t>
            </a:r>
          </a:p>
        </p:txBody>
      </p:sp>
      <p:sp>
        <p:nvSpPr>
          <p:cNvPr id="15" name="Slide Number Placeholder">
            <a:extLst>
              <a:ext uri="{FF2B5EF4-FFF2-40B4-BE49-F238E27FC236}">
                <a16:creationId xmlns:a16="http://schemas.microsoft.com/office/drawing/2014/main" id="{B1EDBE80-D0B5-429C-9CBC-2A6AC5F47120}"/>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8</a:t>
            </a:fld>
            <a:endParaRPr lang="en-US" dirty="0">
              <a:solidFill>
                <a:prstClr val="white">
                  <a:tint val="75000"/>
                </a:prstClr>
              </a:solidFill>
            </a:endParaRPr>
          </a:p>
        </p:txBody>
      </p:sp>
    </p:spTree>
    <p:extLst>
      <p:ext uri="{BB962C8B-B14F-4D97-AF65-F5344CB8AC3E}">
        <p14:creationId xmlns:p14="http://schemas.microsoft.com/office/powerpoint/2010/main" val="239280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bg-BG" dirty="0"/>
              <a:t>Всяка размерност на многомерен масив може да има различна дължина спрямо останалите. Поради тази причина всяка размерност се номерира по сходен начин на индексите. За да разберем колко реда има двумерния масив от примера</a:t>
            </a:r>
            <a:r>
              <a:rPr lang="en-US" dirty="0"/>
              <a:t>:</a:t>
            </a:r>
            <a:endParaRPr lang="bg-BG" dirty="0"/>
          </a:p>
          <a:p>
            <a:endParaRPr lang="bg-BG" dirty="0"/>
          </a:p>
          <a:p>
            <a:r>
              <a:rPr lang="bg-BG" dirty="0"/>
              <a:t>А за да разберем колко колони има:</a:t>
            </a:r>
          </a:p>
          <a:p>
            <a:endParaRPr lang="bg-BG" dirty="0"/>
          </a:p>
          <a:p>
            <a:endParaRPr lang="bg-BG" dirty="0"/>
          </a:p>
          <a:p>
            <a:endParaRPr lang="en-US" dirty="0"/>
          </a:p>
          <a:p>
            <a:endParaRPr lang="bg-BG" dirty="0"/>
          </a:p>
        </p:txBody>
      </p:sp>
      <p:sp>
        <p:nvSpPr>
          <p:cNvPr id="4" name="Title 3"/>
          <p:cNvSpPr>
            <a:spLocks noGrp="1"/>
          </p:cNvSpPr>
          <p:nvPr>
            <p:ph type="title"/>
          </p:nvPr>
        </p:nvSpPr>
        <p:spPr/>
        <p:txBody>
          <a:bodyPr>
            <a:normAutofit/>
          </a:bodyPr>
          <a:lstStyle/>
          <a:p>
            <a:r>
              <a:rPr lang="bg-BG" dirty="0"/>
              <a:t>Дължина на многомерен масив</a:t>
            </a:r>
            <a:endParaRPr lang="en-US" dirty="0"/>
          </a:p>
        </p:txBody>
      </p:sp>
      <p:sp>
        <p:nvSpPr>
          <p:cNvPr id="7" name="Text Placeholder 5"/>
          <p:cNvSpPr txBox="1">
            <a:spLocks/>
          </p:cNvSpPr>
          <p:nvPr/>
        </p:nvSpPr>
        <p:spPr>
          <a:xfrm>
            <a:off x="663768" y="4015336"/>
            <a:ext cx="11069444" cy="556664"/>
          </a:xfrm>
          <a:prstGeom prst="rect">
            <a:avLst/>
          </a:prstGeom>
          <a:solidFill>
            <a:schemeClr val="accent5">
              <a:lumMod val="40000"/>
              <a:lumOff val="60000"/>
              <a:alpha val="20000"/>
            </a:schemeClr>
          </a:solidFill>
          <a:ln w="12700">
            <a:solidFill>
              <a:schemeClr val="accent5">
                <a:lumMod val="60000"/>
                <a:lumOff val="40000"/>
              </a:schemeClr>
            </a:solidFill>
          </a:ln>
        </p:spPr>
        <p:txBody>
          <a:bodyPr vert="horz" wrap="square" lIns="144000" tIns="108000" rIns="144000" bIns="108000" rtlCol="0">
            <a:spAutoFit/>
          </a:bodyPr>
          <a:lstStyle>
            <a:lvl1pPr indent="0">
              <a:lnSpc>
                <a:spcPct val="100000"/>
              </a:lnSpc>
              <a:spcBef>
                <a:spcPts val="0"/>
              </a:spcBef>
              <a:spcAft>
                <a:spcPts val="0"/>
              </a:spcAft>
              <a:buClr>
                <a:srgbClr val="F2B254"/>
              </a:buClr>
              <a:buSzPct val="100000"/>
              <a:buFont typeface="Wingdings" panose="05000000000000000000" pitchFamily="2" charset="2"/>
              <a:buNone/>
              <a:defRPr lang="en-US" b="1" noProof="1" smtClean="0">
                <a:solidFill>
                  <a:srgbClr val="FBEEDC"/>
                </a:solidFill>
                <a:effectLst>
                  <a:outerShdw blurRad="38100" dist="38100" dir="2700000" algn="tl">
                    <a:srgbClr val="000000">
                      <a:alpha val="43137"/>
                    </a:srgbClr>
                  </a:outerShdw>
                </a:effectLst>
                <a:latin typeface="Consolas" pitchFamily="49" charset="0"/>
                <a:cs typeface="Consolas" pitchFamily="49" charset="0"/>
              </a:defRPr>
            </a:lvl1pPr>
            <a:lvl2pPr indent="-231606">
              <a:lnSpc>
                <a:spcPct val="105000"/>
              </a:lnSpc>
              <a:spcBef>
                <a:spcPts val="600"/>
              </a:spcBef>
              <a:spcAft>
                <a:spcPts val="600"/>
              </a:spcAft>
              <a:buClr>
                <a:schemeClr val="accent1"/>
              </a:buClr>
              <a:buSzPct val="80000"/>
              <a:buFont typeface="Wingdings" panose="05000000000000000000" pitchFamily="2" charset="2"/>
              <a:buChar char="§"/>
              <a:defRPr sz="3200" b="0"/>
            </a:lvl2pPr>
            <a:lvl3pPr marL="914240" indent="-231606">
              <a:lnSpc>
                <a:spcPct val="105000"/>
              </a:lnSpc>
              <a:spcBef>
                <a:spcPts val="600"/>
              </a:spcBef>
              <a:spcAft>
                <a:spcPts val="600"/>
              </a:spcAft>
              <a:buClr>
                <a:srgbClr val="EF9A1D"/>
              </a:buClr>
              <a:buSzPct val="80000"/>
              <a:buFont typeface="Wingdings" panose="05000000000000000000" pitchFamily="2" charset="2"/>
              <a:buChar char="§"/>
              <a:defRPr sz="3000" b="0"/>
            </a:lvl3pPr>
            <a:lvl4pPr marL="1218987" indent="-231606">
              <a:lnSpc>
                <a:spcPct val="105000"/>
              </a:lnSpc>
              <a:spcBef>
                <a:spcPts val="600"/>
              </a:spcBef>
              <a:spcAft>
                <a:spcPts val="600"/>
              </a:spcAft>
              <a:buClr>
                <a:srgbClr val="ED9411"/>
              </a:buClr>
              <a:buSzPct val="80000"/>
              <a:buFont typeface="Wingdings" panose="05000000000000000000" pitchFamily="2" charset="2"/>
              <a:buChar char="§"/>
              <a:defRPr sz="2800" b="0"/>
            </a:lvl4pPr>
            <a:lvl5pPr marL="1523733" indent="-231606">
              <a:lnSpc>
                <a:spcPct val="105000"/>
              </a:lnSpc>
              <a:spcBef>
                <a:spcPts val="600"/>
              </a:spcBef>
              <a:spcAft>
                <a:spcPts val="600"/>
              </a:spcAft>
              <a:buClr>
                <a:srgbClr val="E28D10"/>
              </a:buClr>
              <a:buSzPct val="80000"/>
              <a:buFont typeface="Wingdings" panose="05000000000000000000" pitchFamily="2" charset="2"/>
              <a:buChar char="§"/>
              <a:defRPr sz="2600" b="0"/>
            </a:lvl5pPr>
            <a:lvl6pPr marL="1828480" indent="-231606">
              <a:lnSpc>
                <a:spcPct val="90000"/>
              </a:lnSpc>
              <a:spcBef>
                <a:spcPts val="800"/>
              </a:spcBef>
              <a:buClr>
                <a:schemeClr val="accent1"/>
              </a:buClr>
              <a:buSzPct val="80000"/>
              <a:buFont typeface="Arial" pitchFamily="34" charset="0"/>
              <a:buChar char="•"/>
              <a:defRPr sz="2000"/>
            </a:lvl6pPr>
            <a:lvl7pPr marL="2133227" indent="-231606">
              <a:lnSpc>
                <a:spcPct val="90000"/>
              </a:lnSpc>
              <a:spcBef>
                <a:spcPts val="800"/>
              </a:spcBef>
              <a:buClr>
                <a:schemeClr val="accent1"/>
              </a:buClr>
              <a:buSzPct val="80000"/>
              <a:buFont typeface="Arial" pitchFamily="34" charset="0"/>
              <a:buChar char="•"/>
              <a:defRPr sz="2000"/>
            </a:lvl7pPr>
            <a:lvl8pPr marL="2437972" indent="-231606">
              <a:lnSpc>
                <a:spcPct val="90000"/>
              </a:lnSpc>
              <a:spcBef>
                <a:spcPts val="800"/>
              </a:spcBef>
              <a:buClr>
                <a:schemeClr val="accent1"/>
              </a:buClr>
              <a:buSzPct val="80000"/>
              <a:buFont typeface="Arial" pitchFamily="34" charset="0"/>
              <a:buChar char="•"/>
              <a:defRPr sz="2000" baseline="0"/>
            </a:lvl8pPr>
            <a:lvl9pPr marL="2742720" indent="-231606">
              <a:lnSpc>
                <a:spcPct val="90000"/>
              </a:lnSpc>
              <a:spcBef>
                <a:spcPts val="800"/>
              </a:spcBef>
              <a:buClr>
                <a:schemeClr val="accent1"/>
              </a:buClr>
              <a:buSzPct val="80000"/>
              <a:buFont typeface="Arial" pitchFamily="34" charset="0"/>
              <a:buChar char="•"/>
              <a:defRPr sz="2000" baseline="0"/>
            </a:lvl9pPr>
          </a:lstStyle>
          <a:p>
            <a:r>
              <a:rPr lang="en-US" sz="2200" dirty="0" err="1">
                <a:solidFill>
                  <a:schemeClr val="tx1"/>
                </a:solidFill>
              </a:rPr>
              <a:t>intMatrix.GetLength</a:t>
            </a:r>
            <a:r>
              <a:rPr lang="en-US" sz="2200" dirty="0">
                <a:solidFill>
                  <a:schemeClr val="tx1"/>
                </a:solidFill>
              </a:rPr>
              <a:t>(</a:t>
            </a:r>
            <a:r>
              <a:rPr lang="en-US" sz="2200" dirty="0">
                <a:solidFill>
                  <a:schemeClr val="tx2">
                    <a:lumMod val="75000"/>
                  </a:schemeClr>
                </a:solidFill>
              </a:rPr>
              <a:t>0</a:t>
            </a:r>
            <a:r>
              <a:rPr lang="en-US" sz="2200" dirty="0">
                <a:solidFill>
                  <a:schemeClr val="tx1"/>
                </a:solidFill>
              </a:rPr>
              <a:t>);</a:t>
            </a:r>
          </a:p>
        </p:txBody>
      </p:sp>
      <p:sp>
        <p:nvSpPr>
          <p:cNvPr id="15" name="Text Placeholder 5"/>
          <p:cNvSpPr txBox="1">
            <a:spLocks/>
          </p:cNvSpPr>
          <p:nvPr/>
        </p:nvSpPr>
        <p:spPr>
          <a:xfrm>
            <a:off x="663768" y="5454180"/>
            <a:ext cx="11069444" cy="556664"/>
          </a:xfrm>
          <a:prstGeom prst="rect">
            <a:avLst/>
          </a:prstGeom>
          <a:solidFill>
            <a:schemeClr val="accent5">
              <a:lumMod val="40000"/>
              <a:lumOff val="60000"/>
              <a:alpha val="20000"/>
            </a:schemeClr>
          </a:solidFill>
          <a:ln w="12700">
            <a:solidFill>
              <a:schemeClr val="accent5">
                <a:lumMod val="60000"/>
                <a:lumOff val="40000"/>
              </a:schemeClr>
            </a:solidFill>
          </a:ln>
        </p:spPr>
        <p:txBody>
          <a:bodyPr vert="horz" wrap="square" lIns="144000" tIns="108000" rIns="144000" bIns="108000" rtlCol="0">
            <a:spAutoFit/>
          </a:bodyPr>
          <a:lstStyle>
            <a:lvl1pPr indent="0">
              <a:lnSpc>
                <a:spcPct val="100000"/>
              </a:lnSpc>
              <a:spcBef>
                <a:spcPts val="0"/>
              </a:spcBef>
              <a:spcAft>
                <a:spcPts val="0"/>
              </a:spcAft>
              <a:buClr>
                <a:srgbClr val="F2B254"/>
              </a:buClr>
              <a:buSzPct val="100000"/>
              <a:buFont typeface="Wingdings" panose="05000000000000000000" pitchFamily="2" charset="2"/>
              <a:buNone/>
              <a:defRPr lang="en-US" b="1" noProof="1" smtClean="0">
                <a:solidFill>
                  <a:srgbClr val="FBEEDC"/>
                </a:solidFill>
                <a:effectLst>
                  <a:outerShdw blurRad="38100" dist="38100" dir="2700000" algn="tl">
                    <a:srgbClr val="000000">
                      <a:alpha val="43137"/>
                    </a:srgbClr>
                  </a:outerShdw>
                </a:effectLst>
                <a:latin typeface="Consolas" pitchFamily="49" charset="0"/>
                <a:cs typeface="Consolas" pitchFamily="49" charset="0"/>
              </a:defRPr>
            </a:lvl1pPr>
            <a:lvl2pPr indent="-231606">
              <a:lnSpc>
                <a:spcPct val="105000"/>
              </a:lnSpc>
              <a:spcBef>
                <a:spcPts val="600"/>
              </a:spcBef>
              <a:spcAft>
                <a:spcPts val="600"/>
              </a:spcAft>
              <a:buClr>
                <a:schemeClr val="accent1"/>
              </a:buClr>
              <a:buSzPct val="80000"/>
              <a:buFont typeface="Wingdings" panose="05000000000000000000" pitchFamily="2" charset="2"/>
              <a:buChar char="§"/>
              <a:defRPr sz="3200" b="0"/>
            </a:lvl2pPr>
            <a:lvl3pPr marL="914240" indent="-231606">
              <a:lnSpc>
                <a:spcPct val="105000"/>
              </a:lnSpc>
              <a:spcBef>
                <a:spcPts val="600"/>
              </a:spcBef>
              <a:spcAft>
                <a:spcPts val="600"/>
              </a:spcAft>
              <a:buClr>
                <a:srgbClr val="EF9A1D"/>
              </a:buClr>
              <a:buSzPct val="80000"/>
              <a:buFont typeface="Wingdings" panose="05000000000000000000" pitchFamily="2" charset="2"/>
              <a:buChar char="§"/>
              <a:defRPr sz="3000" b="0"/>
            </a:lvl3pPr>
            <a:lvl4pPr marL="1218987" indent="-231606">
              <a:lnSpc>
                <a:spcPct val="105000"/>
              </a:lnSpc>
              <a:spcBef>
                <a:spcPts val="600"/>
              </a:spcBef>
              <a:spcAft>
                <a:spcPts val="600"/>
              </a:spcAft>
              <a:buClr>
                <a:srgbClr val="ED9411"/>
              </a:buClr>
              <a:buSzPct val="80000"/>
              <a:buFont typeface="Wingdings" panose="05000000000000000000" pitchFamily="2" charset="2"/>
              <a:buChar char="§"/>
              <a:defRPr sz="2800" b="0"/>
            </a:lvl4pPr>
            <a:lvl5pPr marL="1523733" indent="-231606">
              <a:lnSpc>
                <a:spcPct val="105000"/>
              </a:lnSpc>
              <a:spcBef>
                <a:spcPts val="600"/>
              </a:spcBef>
              <a:spcAft>
                <a:spcPts val="600"/>
              </a:spcAft>
              <a:buClr>
                <a:srgbClr val="E28D10"/>
              </a:buClr>
              <a:buSzPct val="80000"/>
              <a:buFont typeface="Wingdings" panose="05000000000000000000" pitchFamily="2" charset="2"/>
              <a:buChar char="§"/>
              <a:defRPr sz="2600" b="0"/>
            </a:lvl5pPr>
            <a:lvl6pPr marL="1828480" indent="-231606">
              <a:lnSpc>
                <a:spcPct val="90000"/>
              </a:lnSpc>
              <a:spcBef>
                <a:spcPts val="800"/>
              </a:spcBef>
              <a:buClr>
                <a:schemeClr val="accent1"/>
              </a:buClr>
              <a:buSzPct val="80000"/>
              <a:buFont typeface="Arial" pitchFamily="34" charset="0"/>
              <a:buChar char="•"/>
              <a:defRPr sz="2000"/>
            </a:lvl6pPr>
            <a:lvl7pPr marL="2133227" indent="-231606">
              <a:lnSpc>
                <a:spcPct val="90000"/>
              </a:lnSpc>
              <a:spcBef>
                <a:spcPts val="800"/>
              </a:spcBef>
              <a:buClr>
                <a:schemeClr val="accent1"/>
              </a:buClr>
              <a:buSzPct val="80000"/>
              <a:buFont typeface="Arial" pitchFamily="34" charset="0"/>
              <a:buChar char="•"/>
              <a:defRPr sz="2000"/>
            </a:lvl7pPr>
            <a:lvl8pPr marL="2437972" indent="-231606">
              <a:lnSpc>
                <a:spcPct val="90000"/>
              </a:lnSpc>
              <a:spcBef>
                <a:spcPts val="800"/>
              </a:spcBef>
              <a:buClr>
                <a:schemeClr val="accent1"/>
              </a:buClr>
              <a:buSzPct val="80000"/>
              <a:buFont typeface="Arial" pitchFamily="34" charset="0"/>
              <a:buChar char="•"/>
              <a:defRPr sz="2000" baseline="0"/>
            </a:lvl8pPr>
            <a:lvl9pPr marL="2742720" indent="-231606">
              <a:lnSpc>
                <a:spcPct val="90000"/>
              </a:lnSpc>
              <a:spcBef>
                <a:spcPts val="800"/>
              </a:spcBef>
              <a:buClr>
                <a:schemeClr val="accent1"/>
              </a:buClr>
              <a:buSzPct val="80000"/>
              <a:buFont typeface="Arial" pitchFamily="34" charset="0"/>
              <a:buChar char="•"/>
              <a:defRPr sz="2000" baseline="0"/>
            </a:lvl9pPr>
          </a:lstStyle>
          <a:p>
            <a:r>
              <a:rPr lang="en-US" sz="2200" dirty="0" err="1">
                <a:solidFill>
                  <a:schemeClr val="tx1"/>
                </a:solidFill>
              </a:rPr>
              <a:t>intMatrix.GetLength</a:t>
            </a:r>
            <a:r>
              <a:rPr lang="en-US" sz="2200" dirty="0">
                <a:solidFill>
                  <a:schemeClr val="tx1"/>
                </a:solidFill>
              </a:rPr>
              <a:t>(</a:t>
            </a:r>
            <a:r>
              <a:rPr lang="bg-BG" sz="2200" dirty="0">
                <a:solidFill>
                  <a:schemeClr val="tx2">
                    <a:lumMod val="75000"/>
                  </a:schemeClr>
                </a:solidFill>
              </a:rPr>
              <a:t>1</a:t>
            </a:r>
            <a:r>
              <a:rPr lang="en-US" sz="2200" dirty="0">
                <a:solidFill>
                  <a:schemeClr val="tx1"/>
                </a:solidFill>
              </a:rPr>
              <a:t>);</a:t>
            </a:r>
          </a:p>
        </p:txBody>
      </p:sp>
      <p:sp>
        <p:nvSpPr>
          <p:cNvPr id="8" name="Slide Number Placeholder">
            <a:extLst>
              <a:ext uri="{FF2B5EF4-FFF2-40B4-BE49-F238E27FC236}">
                <a16:creationId xmlns:a16="http://schemas.microsoft.com/office/drawing/2014/main" id="{BABF29F2-B532-4957-A5A4-9C2C69431446}"/>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9</a:t>
            </a:fld>
            <a:endParaRPr lang="en-US" dirty="0">
              <a:solidFill>
                <a:prstClr val="white">
                  <a:tint val="75000"/>
                </a:prstClr>
              </a:solidFill>
            </a:endParaRPr>
          </a:p>
        </p:txBody>
      </p:sp>
    </p:spTree>
    <p:extLst>
      <p:ext uri="{BB962C8B-B14F-4D97-AF65-F5344CB8AC3E}">
        <p14:creationId xmlns:p14="http://schemas.microsoft.com/office/powerpoint/2010/main" val="4005045433"/>
      </p:ext>
    </p:extLst>
  </p:cSld>
  <p:clrMapOvr>
    <a:masterClrMapping/>
  </p:clrMapOvr>
</p:sld>
</file>

<file path=ppt/theme/theme1.xml><?xml version="1.0" encoding="utf-8"?>
<a:theme xmlns:a="http://schemas.openxmlformats.org/drawingml/2006/main" name="SoftUni 16x9">
  <a:themeElements>
    <a:clrScheme name="SoftUni Color Them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F6C781"/>
      </a:hlink>
      <a:folHlink>
        <a:srgbClr val="F2AC44"/>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spDef>
      <a:spPr/>
      <a:bodyPr rtlCol="0" anchor="ctr"/>
      <a:lstStyle>
        <a:defPPr algn="ctr">
          <a:defRPr sz="2800"/>
        </a:defPPr>
      </a:lstStyle>
      <a:style>
        <a:lnRef idx="2">
          <a:schemeClr val="accent1">
            <a:shade val="50000"/>
          </a:schemeClr>
        </a:lnRef>
        <a:fillRef idx="1">
          <a:schemeClr val="accent1"/>
        </a:fillRef>
        <a:effectRef idx="0">
          <a:schemeClr val="accent1"/>
        </a:effectRef>
        <a:fontRef idx="minor">
          <a:schemeClr val="lt1"/>
        </a:fontRef>
      </a:style>
    </a:spDef>
    <a:lnDef>
      <a:spPr>
        <a:ln w="254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80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ppt/theme/theme3.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836F65B-1B07-41EE-A0E8-BC6EF38552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Software-University-Foundation</Template>
  <TotalTime>7168</TotalTime>
  <Words>1259</Words>
  <Application>Microsoft Office PowerPoint</Application>
  <PresentationFormat>Custom</PresentationFormat>
  <Paragraphs>180</Paragraphs>
  <Slides>17</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Consolas</vt:lpstr>
      <vt:lpstr>Wingdings</vt:lpstr>
      <vt:lpstr>Wingdings 2</vt:lpstr>
      <vt:lpstr>SoftUni 16x9</vt:lpstr>
      <vt:lpstr>Многомерни масиви</vt:lpstr>
      <vt:lpstr>Съдържание</vt:lpstr>
      <vt:lpstr>Какво е многомерен масив?</vt:lpstr>
      <vt:lpstr>Двумерен масив – матрица</vt:lpstr>
      <vt:lpstr>Деклариране на многомерен масив</vt:lpstr>
      <vt:lpstr>Деклариране и заделяне</vt:lpstr>
      <vt:lpstr>Инициализация на двумерен масив</vt:lpstr>
      <vt:lpstr>Достъп до елементите на многомерен масив</vt:lpstr>
      <vt:lpstr>Дължина на многомерен масив</vt:lpstr>
      <vt:lpstr>Пример: Отпечатване на матрица</vt:lpstr>
      <vt:lpstr>Пример: Вход/Изход на матрица</vt:lpstr>
      <vt:lpstr>Задача: Средноаритметично по редове</vt:lpstr>
      <vt:lpstr>Пример: Средноаритметично по редове</vt:lpstr>
      <vt:lpstr>Решение: Средноаритметично по редове</vt:lpstr>
      <vt:lpstr>Какво научихме този час?</vt:lpstr>
      <vt:lpstr>Многомерни масиви</vt:lpstr>
      <vt:lpstr>Министерство на образованието и науката (МОН)</vt:lpstr>
    </vt:vector>
  </TitlesOfParts>
  <Manager/>
  <Company>Software University (SoftUni)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 Development Basics – Course Overview</dc:title>
  <dc:subject>Software Development Course</dc:subject>
  <dc:creator>Software University Foundation</dc:creator>
  <cp:keywords>session; cache; pipeline; CSRF; sockets; rest; signalR; roles; authentication; authorization; web; net; core; entity; framework; csharp; server; http; protocol; html; css; cookies; asp; mvc; identity; razor; filters; SoftUni; Software University; programming; software development; software engineering; course</cp:keywords>
  <dc:description>Фондация "Софтуерен университет" - http://softuni.foundation</dc:description>
  <cp:lastModifiedBy>Svetlin Nakov</cp:lastModifiedBy>
  <cp:revision>296</cp:revision>
  <dcterms:created xsi:type="dcterms:W3CDTF">2014-01-02T17:00:34Z</dcterms:created>
  <dcterms:modified xsi:type="dcterms:W3CDTF">2019-12-16T19:26:07Z</dcterms:modified>
  <cp:category>programming;computer programming;software development;web development</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TC027879909991</vt:lpwstr>
  </property>
</Properties>
</file>