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0"/>
  </p:notesMasterIdLst>
  <p:handoutMasterIdLst>
    <p:handoutMasterId r:id="rId11"/>
  </p:handoutMasterIdLst>
  <p:sldIdLst>
    <p:sldId id="616" r:id="rId3"/>
    <p:sldId id="611" r:id="rId4"/>
    <p:sldId id="606" r:id="rId5"/>
    <p:sldId id="617" r:id="rId6"/>
    <p:sldId id="614" r:id="rId7"/>
    <p:sldId id="612" r:id="rId8"/>
    <p:sldId id="481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492C0759-F4C2-47C7-89F9-A104ACB0D45D}">
          <p14:sldIdLst>
            <p14:sldId id="616"/>
            <p14:sldId id="611"/>
            <p14:sldId id="606"/>
            <p14:sldId id="617"/>
          </p14:sldIdLst>
        </p14:section>
        <p14:section name="Заключение" id="{A00375E6-D31F-4E3B-A551-AB5E379F4850}">
          <p14:sldIdLst>
            <p14:sldId id="614"/>
            <p14:sldId id="612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A4A184E-133A-4A99-8A6E-ABFD2A5DA8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3802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4CA37AE-5588-49FF-A088-6777CA8DDB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97212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8EA89D1D-BDA0-452F-9BF1-7DBF5B8AF3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57475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AE05CBE-4EF2-4082-A1A9-6CF0144BD6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42486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B8EDF0E-5049-441D-82D9-98B7287E7B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29406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97465ED-18B9-4FB9-94AB-0CD7BE9E8D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6632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it-kariera.mon.bg/e-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921308" y="762000"/>
            <a:ext cx="8645003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Презентационен слой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679582" cy="2524722"/>
            <a:chOff x="745783" y="3624633"/>
            <a:chExt cx="6679582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4564133" y="3666668"/>
              <a:ext cx="286123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Subtitle 28">
            <a:extLst>
              <a:ext uri="{FF2B5EF4-FFF2-40B4-BE49-F238E27FC236}">
                <a16:creationId xmlns:a16="http://schemas.microsoft.com/office/drawing/2014/main" id="{965D0CC8-407E-4C79-AC34-3E4E54A6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8028" y="1872546"/>
            <a:ext cx="7382341" cy="642054"/>
          </a:xfrm>
        </p:spPr>
        <p:txBody>
          <a:bodyPr/>
          <a:lstStyle/>
          <a:p>
            <a:r>
              <a:rPr lang="en-US" dirty="0"/>
              <a:t>(Presentation Layer)</a:t>
            </a:r>
          </a:p>
        </p:txBody>
      </p:sp>
    </p:spTree>
    <p:extLst>
      <p:ext uri="{BB962C8B-B14F-4D97-AF65-F5344CB8AC3E}">
        <p14:creationId xmlns:p14="http://schemas.microsoft.com/office/powerpoint/2010/main" val="284801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Какво е трислоен модел?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Презентационен слой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US" dirty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6020" y="1905000"/>
            <a:ext cx="3547193" cy="4573849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61DC78D-5824-4DF9-94CC-C66290D50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4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трислоен модел?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691" y="1710453"/>
            <a:ext cx="11034600" cy="124739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ПРЕЗЕНТАЦИОНЕН</a:t>
            </a:r>
            <a:br>
              <a:rPr lang="bg-BG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СЛОЙ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5674" y="1879599"/>
            <a:ext cx="3536138" cy="88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Вход</a:t>
            </a:r>
            <a:endParaRPr lang="en-US" sz="2800" dirty="0"/>
          </a:p>
        </p:txBody>
      </p:sp>
      <p:sp>
        <p:nvSpPr>
          <p:cNvPr id="49" name="Rounded Rectangle 48"/>
          <p:cNvSpPr/>
          <p:nvPr/>
        </p:nvSpPr>
        <p:spPr>
          <a:xfrm>
            <a:off x="7694612" y="1892150"/>
            <a:ext cx="3536138" cy="88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Изход</a:t>
            </a:r>
            <a:endParaRPr lang="en-US" sz="2800" dirty="0"/>
          </a:p>
        </p:txBody>
      </p:sp>
      <p:sp>
        <p:nvSpPr>
          <p:cNvPr id="50" name="Rectangle 49"/>
          <p:cNvSpPr/>
          <p:nvPr/>
        </p:nvSpPr>
        <p:spPr>
          <a:xfrm>
            <a:off x="531812" y="3380998"/>
            <a:ext cx="11034600" cy="1247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>
                <a:solidFill>
                  <a:schemeClr val="tx2">
                    <a:lumMod val="75000"/>
                  </a:schemeClr>
                </a:solidFill>
              </a:rPr>
              <a:t>СЛОЙ ЗА УСЛУГИ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29486" y="3564440"/>
            <a:ext cx="3536138" cy="88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Обработка</a:t>
            </a:r>
            <a:endParaRPr lang="en-US" sz="2800" dirty="0"/>
          </a:p>
        </p:txBody>
      </p:sp>
      <p:sp>
        <p:nvSpPr>
          <p:cNvPr id="53" name="Rounded Rectangle 52"/>
          <p:cNvSpPr/>
          <p:nvPr/>
        </p:nvSpPr>
        <p:spPr>
          <a:xfrm>
            <a:off x="7694612" y="3564440"/>
            <a:ext cx="3536138" cy="88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Обработка</a:t>
            </a:r>
            <a:endParaRPr lang="en-US" sz="2800" dirty="0"/>
          </a:p>
        </p:txBody>
      </p:sp>
      <p:sp>
        <p:nvSpPr>
          <p:cNvPr id="54" name="Rectangle 53"/>
          <p:cNvSpPr/>
          <p:nvPr/>
        </p:nvSpPr>
        <p:spPr>
          <a:xfrm>
            <a:off x="531812" y="4953000"/>
            <a:ext cx="11034600" cy="1247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СЛОЙ ЗА ДАННИ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281043" y="5136442"/>
            <a:ext cx="3536138" cy="88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БД</a:t>
            </a:r>
            <a:endParaRPr lang="en-US" sz="2800" dirty="0"/>
          </a:p>
        </p:txBody>
      </p:sp>
      <p:sp>
        <p:nvSpPr>
          <p:cNvPr id="22" name="Down Arrow 21"/>
          <p:cNvSpPr/>
          <p:nvPr/>
        </p:nvSpPr>
        <p:spPr>
          <a:xfrm>
            <a:off x="2208212" y="2804100"/>
            <a:ext cx="609600" cy="701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7" name="Down Arrow 56"/>
          <p:cNvSpPr/>
          <p:nvPr/>
        </p:nvSpPr>
        <p:spPr>
          <a:xfrm rot="-2700000">
            <a:off x="2863339" y="4461735"/>
            <a:ext cx="609600" cy="1100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8" name="Down Arrow 57"/>
          <p:cNvSpPr/>
          <p:nvPr/>
        </p:nvSpPr>
        <p:spPr>
          <a:xfrm rot="13319652">
            <a:off x="8178097" y="4637707"/>
            <a:ext cx="609600" cy="1100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9" name="Down Arrow 58"/>
          <p:cNvSpPr/>
          <p:nvPr/>
        </p:nvSpPr>
        <p:spPr>
          <a:xfrm rot="-10800000">
            <a:off x="9218612" y="2795632"/>
            <a:ext cx="609600" cy="701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C3A40AFF-C565-4EA7-A700-45536B4EE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600" noProof="1"/>
              <a:t>Отговаря за:</a:t>
            </a:r>
          </a:p>
          <a:p>
            <a:pPr lvl="1">
              <a:lnSpc>
                <a:spcPct val="100000"/>
              </a:lnSpc>
            </a:pPr>
            <a:r>
              <a:rPr lang="bg-BG" noProof="1"/>
              <a:t>Въвеждане на данни от потребителите</a:t>
            </a:r>
          </a:p>
          <a:p>
            <a:pPr lvl="1">
              <a:lnSpc>
                <a:spcPct val="100000"/>
              </a:lnSpc>
            </a:pPr>
            <a:r>
              <a:rPr lang="bg-BG" noProof="1"/>
              <a:t>Визуализиране на данни към потребителите</a:t>
            </a:r>
            <a:endParaRPr lang="bg-BG" sz="3600" noProof="1"/>
          </a:p>
          <a:p>
            <a:pPr>
              <a:lnSpc>
                <a:spcPct val="100000"/>
              </a:lnSpc>
            </a:pPr>
            <a:endParaRPr lang="en-US" sz="3600" noProof="1"/>
          </a:p>
          <a:p>
            <a:pPr>
              <a:lnSpc>
                <a:spcPct val="100000"/>
              </a:lnSpc>
            </a:pPr>
            <a:r>
              <a:rPr lang="bg-BG" sz="3600" noProof="1"/>
              <a:t>Може да бъде:</a:t>
            </a:r>
          </a:p>
          <a:p>
            <a:pPr lvl="1">
              <a:lnSpc>
                <a:spcPct val="100000"/>
              </a:lnSpc>
            </a:pPr>
            <a:r>
              <a:rPr lang="bg-BG" noProof="1"/>
              <a:t>Графичен потребителски интерфейс</a:t>
            </a:r>
          </a:p>
          <a:p>
            <a:pPr lvl="1">
              <a:lnSpc>
                <a:spcPct val="100000"/>
              </a:lnSpc>
            </a:pPr>
            <a:r>
              <a:rPr lang="bg-BG" noProof="1"/>
              <a:t>Уеб приложение, мобилно приложение и др.</a:t>
            </a:r>
          </a:p>
          <a:p>
            <a:pPr marL="377887" lvl="1" indent="0">
              <a:lnSpc>
                <a:spcPct val="100000"/>
              </a:lnSpc>
              <a:buNone/>
            </a:pPr>
            <a:endParaRPr lang="bg-BG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Презентационен слой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3286BB6-4725-4F4E-AABC-DE0DF59B2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2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93591" y="1150938"/>
            <a:ext cx="8021722" cy="557053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bg-BG" sz="3600" dirty="0"/>
              <a:t>Слоят за услуги отговаря за:</a:t>
            </a:r>
          </a:p>
          <a:p>
            <a:pPr>
              <a:lnSpc>
                <a:spcPct val="110000"/>
              </a:lnSpc>
            </a:pPr>
            <a:r>
              <a:rPr lang="bg-BG" sz="3600" dirty="0"/>
              <a:t>обработка на данни</a:t>
            </a:r>
          </a:p>
          <a:p>
            <a:pPr>
              <a:lnSpc>
                <a:spcPct val="110000"/>
              </a:lnSpc>
            </a:pPr>
            <a:r>
              <a:rPr lang="bg-BG" sz="3600" dirty="0"/>
              <a:t>достъпване на слоя за данни</a:t>
            </a:r>
          </a:p>
          <a:p>
            <a:pPr>
              <a:lnSpc>
                <a:spcPct val="110000"/>
              </a:lnSpc>
            </a:pPr>
            <a:r>
              <a:rPr lang="bg-BG" sz="3600" dirty="0"/>
              <a:t>Подготовка на данни за презентационния слой</a:t>
            </a:r>
          </a:p>
          <a:p>
            <a:pPr>
              <a:lnSpc>
                <a:spcPct val="110000"/>
              </a:lnSpc>
            </a:pPr>
            <a:endParaRPr lang="bg-BG" sz="36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25688" y="39688"/>
            <a:ext cx="9351700" cy="1111250"/>
          </a:xfrm>
        </p:spPr>
        <p:txBody>
          <a:bodyPr/>
          <a:lstStyle/>
          <a:p>
            <a:r>
              <a:rPr lang="bg-BG" dirty="0"/>
              <a:t>Какво научихме в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10744B8-35DC-4881-82AA-E153DC1AAB74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Слой </a:t>
            </a:r>
            <a:r>
              <a:rPr lang="bg-BG"/>
              <a:t>за услуги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7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C020520-34E3-450A-9209-8901B2884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64864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7144</TotalTime>
  <Words>335</Words>
  <Application>Microsoft Office PowerPoint</Application>
  <PresentationFormat>Custom</PresentationFormat>
  <Paragraphs>58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Wingdings 2</vt:lpstr>
      <vt:lpstr>SoftUni 16x9</vt:lpstr>
      <vt:lpstr>PowerPoint Presentation</vt:lpstr>
      <vt:lpstr>Съдържание</vt:lpstr>
      <vt:lpstr>Какво е трислоен модел?</vt:lpstr>
      <vt:lpstr>Презентационен слой</vt:lpstr>
      <vt:lpstr>Какво научихме в този час?</vt:lpstr>
      <vt:lpstr>Слой за услуги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Web Development Basics - Introduction to MVC</dc:title>
  <dc:subject>Java; Bootstrap; Cookies; Sessions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298</cp:revision>
  <dcterms:created xsi:type="dcterms:W3CDTF">2014-01-02T17:00:34Z</dcterms:created>
  <dcterms:modified xsi:type="dcterms:W3CDTF">2019-12-17T11:51:13Z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