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2"/>
  </p:notesMasterIdLst>
  <p:handoutMasterIdLst>
    <p:handoutMasterId r:id="rId13"/>
  </p:handoutMasterIdLst>
  <p:sldIdLst>
    <p:sldId id="466" r:id="rId3"/>
    <p:sldId id="467" r:id="rId4"/>
    <p:sldId id="460" r:id="rId5"/>
    <p:sldId id="468" r:id="rId6"/>
    <p:sldId id="469" r:id="rId7"/>
    <p:sldId id="470" r:id="rId8"/>
    <p:sldId id="463" r:id="rId9"/>
    <p:sldId id="464" r:id="rId10"/>
    <p:sldId id="481" r:id="rId1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4F8461B7-1BA0-46AC-A69D-BBF8A1B2128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530806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904CDD85-4A9F-4ED1-8825-EF348253D3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6549707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410FBE8-D517-43F5-91B5-47CE56FB73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666466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9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9F7C2B1D-F388-4E3F-BDD7-38CEA6503B0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969272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5.jpeg"/><Relationship Id="rId4" Type="http://schemas.openxmlformats.org/officeDocument/2006/relationships/image" Target="../media/image12.png"/><Relationship Id="rId9" Type="http://schemas.openxmlformats.org/officeDocument/2006/relationships/hyperlink" Target="https://it-kariera.mon.bg/e-learn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2665412" y="762000"/>
            <a:ext cx="8900899" cy="17526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g-BG" dirty="0"/>
              <a:t>Използване на външна библиотека за работа с </a:t>
            </a:r>
            <a:r>
              <a:rPr lang="en-US" dirty="0"/>
              <a:t>JSON</a:t>
            </a:r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6679582" cy="2524722"/>
            <a:chOff x="745783" y="3624633"/>
            <a:chExt cx="6679582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1323314">
              <a:off x="4564133" y="3666668"/>
              <a:ext cx="2861232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 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701055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4212" y="2057400"/>
            <a:ext cx="3429001" cy="4421449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3" y="1191467"/>
            <a:ext cx="11804822" cy="5530010"/>
          </a:xfrm>
        </p:spPr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ru-RU" dirty="0"/>
              <a:t>Инсталиране с </a:t>
            </a:r>
            <a:r>
              <a:rPr lang="en-US" dirty="0" err="1"/>
              <a:t>NuGet</a:t>
            </a:r>
            <a:endParaRPr lang="ru-RU" dirty="0"/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ru-RU" dirty="0"/>
              <a:t>Документация на библиотеката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ru-RU" dirty="0"/>
              <a:t>Използване на библиотеката</a:t>
            </a:r>
            <a:endParaRPr lang="en-US" dirty="0"/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B413C55-A407-4181-92FF-310B45507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7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JSON</a:t>
            </a:r>
            <a:r>
              <a:rPr lang="en-US" dirty="0"/>
              <a:t>: 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J</a:t>
            </a:r>
            <a:r>
              <a:rPr lang="en-US" dirty="0"/>
              <a:t>ava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dirty="0"/>
              <a:t>cript 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US" dirty="0"/>
              <a:t>bject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</a:t>
            </a:r>
            <a:r>
              <a:rPr lang="en-US" dirty="0"/>
              <a:t>otation.</a:t>
            </a:r>
          </a:p>
          <a:p>
            <a:r>
              <a:rPr lang="bg-BG" dirty="0"/>
              <a:t>Синтаксис за съхранение и обмен на информация</a:t>
            </a:r>
          </a:p>
          <a:p>
            <a:r>
              <a:rPr lang="bg-BG" dirty="0"/>
              <a:t>Текст написан посредством правилата за описване на обекти в </a:t>
            </a:r>
            <a:r>
              <a:rPr lang="en-US" dirty="0"/>
              <a:t>JavaScript</a:t>
            </a:r>
          </a:p>
          <a:p>
            <a:r>
              <a:rPr lang="bg-BG" dirty="0"/>
              <a:t>Позволява се конвертиране на произволен обект от </a:t>
            </a:r>
            <a:r>
              <a:rPr lang="en-US" dirty="0"/>
              <a:t>C# </a:t>
            </a:r>
            <a:r>
              <a:rPr lang="bg-BG" dirty="0"/>
              <a:t>към </a:t>
            </a:r>
            <a:r>
              <a:rPr lang="en-US" dirty="0"/>
              <a:t>JSON </a:t>
            </a:r>
            <a:r>
              <a:rPr lang="bg-BG" dirty="0"/>
              <a:t>формата</a:t>
            </a:r>
          </a:p>
          <a:p>
            <a:r>
              <a:rPr lang="bg-BG" dirty="0"/>
              <a:t>Позволява се конвертиране от </a:t>
            </a:r>
            <a:r>
              <a:rPr lang="en-US" dirty="0"/>
              <a:t>JSON </a:t>
            </a:r>
            <a:r>
              <a:rPr lang="bg-BG" dirty="0"/>
              <a:t>формат към </a:t>
            </a:r>
            <a:r>
              <a:rPr lang="en-US" dirty="0"/>
              <a:t>C# </a:t>
            </a:r>
            <a:r>
              <a:rPr lang="bg-BG" dirty="0"/>
              <a:t>обект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JSON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CD3CB774-0866-4C74-83BA-CBB333EFD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38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Ctrl + Q </a:t>
            </a:r>
            <a:r>
              <a:rPr lang="en-US" dirty="0"/>
              <a:t>-&gt; tools </a:t>
            </a:r>
            <a:r>
              <a:rPr lang="en-US" dirty="0" err="1"/>
              <a:t>nuget</a:t>
            </a:r>
            <a:r>
              <a:rPr lang="en-US" dirty="0"/>
              <a:t> -&gt;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Manage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NuGet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Packages for Solution</a:t>
            </a:r>
          </a:p>
          <a:p>
            <a:r>
              <a:rPr lang="bg-BG" dirty="0"/>
              <a:t>Открийте и инсталирайте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Json.NET</a:t>
            </a:r>
            <a:r>
              <a:rPr lang="en-US" dirty="0"/>
              <a:t> </a:t>
            </a:r>
            <a:endParaRPr lang="bg-BG" dirty="0"/>
          </a:p>
          <a:p>
            <a:r>
              <a:rPr lang="bg-BG" dirty="0"/>
              <a:t>Ако използвате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по-стара версия </a:t>
            </a:r>
            <a:r>
              <a:rPr lang="bg-BG" dirty="0"/>
              <a:t>на </a:t>
            </a:r>
            <a:r>
              <a:rPr lang="en-US" dirty="0"/>
              <a:t>Visual Studio </a:t>
            </a:r>
            <a:r>
              <a:rPr lang="bg-BG" dirty="0"/>
              <a:t>ще се наложи да инсталирате по-стара версия и на </a:t>
            </a:r>
            <a:r>
              <a:rPr lang="en-US" dirty="0"/>
              <a:t>Json.NET, </a:t>
            </a:r>
            <a:r>
              <a:rPr lang="bg-BG" dirty="0"/>
              <a:t>за целта:</a:t>
            </a:r>
          </a:p>
          <a:p>
            <a:pPr lvl="1"/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Ctrl + Q </a:t>
            </a:r>
            <a:r>
              <a:rPr lang="en-US" dirty="0"/>
              <a:t>-&gt; package manager console</a:t>
            </a:r>
          </a:p>
          <a:p>
            <a:pPr lvl="1"/>
            <a:r>
              <a:rPr lang="bg-BG" dirty="0"/>
              <a:t>В конзолата въведете:</a:t>
            </a:r>
            <a:br>
              <a:rPr lang="bg-BG" dirty="0"/>
            </a:b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Install-Package </a:t>
            </a:r>
            <a:r>
              <a:rPr lang="en-US" sz="3400" dirty="0" err="1">
                <a:solidFill>
                  <a:schemeClr val="tx2">
                    <a:lumMod val="75000"/>
                  </a:schemeClr>
                </a:solidFill>
              </a:rPr>
              <a:t>Newtonsoft.Json</a:t>
            </a:r>
            <a:r>
              <a:rPr lang="en-US" sz="3400" dirty="0">
                <a:solidFill>
                  <a:schemeClr val="tx2">
                    <a:lumMod val="75000"/>
                  </a:schemeClr>
                </a:solidFill>
              </a:rPr>
              <a:t> -Version 9.0.1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Инсталиране чрез </a:t>
            </a:r>
            <a:r>
              <a:rPr lang="en-US" dirty="0" err="1"/>
              <a:t>NuGet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76B884D-906A-4E08-B370-68019C13EC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86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700" dirty="0"/>
              <a:t>Библиотеките в </a:t>
            </a:r>
            <a:r>
              <a:rPr lang="en-US" sz="2700" dirty="0" err="1">
                <a:solidFill>
                  <a:schemeClr val="tx2">
                    <a:lumMod val="75000"/>
                  </a:schemeClr>
                </a:solidFill>
              </a:rPr>
              <a:t>NuGet</a:t>
            </a:r>
            <a:r>
              <a:rPr lang="en-US" sz="2700" dirty="0"/>
              <a:t> </a:t>
            </a:r>
            <a:r>
              <a:rPr lang="bg-BG" sz="2700" dirty="0"/>
              <a:t>обикновено притежават документация, която може да се прочете чрез натискането на връзката 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Project information</a:t>
            </a:r>
            <a:r>
              <a:rPr lang="en-US" sz="2700" dirty="0"/>
              <a:t>. </a:t>
            </a:r>
            <a:r>
              <a:rPr lang="bg-BG" sz="2700" dirty="0"/>
              <a:t>Натискането на връкзата посочена след 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Id</a:t>
            </a:r>
            <a:r>
              <a:rPr lang="en-US" sz="2700" dirty="0"/>
              <a:t> </a:t>
            </a:r>
            <a:r>
              <a:rPr lang="bg-BG" sz="2700" dirty="0"/>
              <a:t>пък отваря страницата на библиотеката в </a:t>
            </a:r>
            <a:r>
              <a:rPr lang="en-US" sz="2700" dirty="0">
                <a:solidFill>
                  <a:schemeClr val="tx2">
                    <a:lumMod val="75000"/>
                  </a:schemeClr>
                </a:solidFill>
              </a:rPr>
              <a:t>nuget.org</a:t>
            </a:r>
            <a:r>
              <a:rPr lang="en-US" sz="2700" dirty="0"/>
              <a:t> </a:t>
            </a:r>
          </a:p>
          <a:p>
            <a:endParaRPr lang="en-US" sz="27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Документация на </a:t>
            </a:r>
            <a:r>
              <a:rPr lang="en-US" dirty="0"/>
              <a:t>Json.NET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12" y="3072580"/>
            <a:ext cx="10032199" cy="3452422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B3F718CD-FE3E-425A-9B14-169B787D1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019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8014" y="4879798"/>
            <a:ext cx="10972798" cy="820600"/>
          </a:xfrm>
        </p:spPr>
        <p:txBody>
          <a:bodyPr/>
          <a:lstStyle/>
          <a:p>
            <a:r>
              <a:rPr lang="bg-BG" dirty="0"/>
              <a:t>Работа с </a:t>
            </a:r>
            <a:r>
              <a:rPr lang="en-US" dirty="0"/>
              <a:t>JSON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08014" y="5757966"/>
            <a:ext cx="10972798" cy="719034"/>
          </a:xfrm>
        </p:spPr>
        <p:txBody>
          <a:bodyPr/>
          <a:lstStyle/>
          <a:p>
            <a:r>
              <a:rPr lang="bg-BG" dirty="0"/>
              <a:t>Работа на живо в клас (</a:t>
            </a:r>
            <a:r>
              <a:rPr lang="bg-BG" noProof="1"/>
              <a:t>лаб</a:t>
            </a:r>
            <a:r>
              <a:rPr lang="bg-BG" dirty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12" y="319919"/>
            <a:ext cx="7186613" cy="4467142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5AAF3D29-5839-4AD2-ABEC-A0F960833ACE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20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JSON </a:t>
            </a:r>
            <a:r>
              <a:rPr lang="bg-BG" dirty="0"/>
              <a:t>е формат за описване на данни със синтаксиса на описването на обекти в </a:t>
            </a:r>
            <a:r>
              <a:rPr lang="en-US" dirty="0"/>
              <a:t>JavaScript</a:t>
            </a:r>
            <a:endParaRPr lang="bg-BG" dirty="0"/>
          </a:p>
          <a:p>
            <a:pPr lvl="1"/>
            <a:r>
              <a:rPr lang="bg-BG" dirty="0"/>
              <a:t>Можем да обръщаме обекти от </a:t>
            </a:r>
            <a:r>
              <a:rPr lang="en-US" dirty="0"/>
              <a:t>C#</a:t>
            </a:r>
            <a:r>
              <a:rPr lang="bg-BG" dirty="0"/>
              <a:t> в </a:t>
            </a:r>
            <a:r>
              <a:rPr lang="en-US" dirty="0"/>
              <a:t>JSON</a:t>
            </a:r>
            <a:r>
              <a:rPr lang="bg-BG" dirty="0"/>
              <a:t> </a:t>
            </a:r>
          </a:p>
          <a:p>
            <a:pPr lvl="1"/>
            <a:r>
              <a:rPr lang="bg-BG" dirty="0"/>
              <a:t>Можем да обръщаме </a:t>
            </a:r>
            <a:r>
              <a:rPr lang="en-US" dirty="0"/>
              <a:t>JSON </a:t>
            </a:r>
            <a:r>
              <a:rPr lang="bg-BG" dirty="0"/>
              <a:t>в </a:t>
            </a:r>
            <a:r>
              <a:rPr lang="en-US" dirty="0"/>
              <a:t>C# </a:t>
            </a:r>
            <a:r>
              <a:rPr lang="bg-BG" dirty="0"/>
              <a:t>обекти</a:t>
            </a:r>
          </a:p>
          <a:p>
            <a:r>
              <a:rPr lang="bg-BG" dirty="0"/>
              <a:t>Повечето библиотеки в </a:t>
            </a:r>
            <a:r>
              <a:rPr lang="en-US" dirty="0"/>
              <a:t>nuget.org </a:t>
            </a:r>
            <a:r>
              <a:rPr lang="bg-BG" dirty="0"/>
              <a:t>имат </a:t>
            </a:r>
            <a:br>
              <a:rPr lang="bg-BG" dirty="0"/>
            </a:br>
            <a:r>
              <a:rPr lang="bg-BG" dirty="0"/>
              <a:t>документация, в която е подробно</a:t>
            </a:r>
            <a:br>
              <a:rPr lang="bg-BG" dirty="0"/>
            </a:br>
            <a:r>
              <a:rPr lang="bg-BG" dirty="0"/>
              <a:t>обяснено тяхното действие и употреба</a:t>
            </a:r>
          </a:p>
          <a:p>
            <a:pPr marL="377825" lvl="1" indent="0">
              <a:buNone/>
            </a:pPr>
            <a:endParaRPr lang="bg-BG" dirty="0"/>
          </a:p>
          <a:p>
            <a:pPr lvl="1"/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Обобщение</a:t>
            </a:r>
            <a:endParaRPr lang="en-US" dirty="0"/>
          </a:p>
        </p:txBody>
      </p:sp>
      <p:pic>
        <p:nvPicPr>
          <p:cNvPr id="6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424" y="4038600"/>
            <a:ext cx="2941988" cy="218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312F5859-9DFC-41DE-8EB9-22BC68158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63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Използване на външна библиотека за работа с </a:t>
            </a:r>
            <a:r>
              <a:rPr lang="en-US"/>
              <a:t>JSON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85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CE5926F1-0661-4A7D-A830-2BD238D667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05867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7176</TotalTime>
  <Words>436</Words>
  <Application>Microsoft Office PowerPoint</Application>
  <PresentationFormat>Custom</PresentationFormat>
  <Paragraphs>54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Wingdings</vt:lpstr>
      <vt:lpstr>Wingdings 2</vt:lpstr>
      <vt:lpstr>SoftUni 16x9</vt:lpstr>
      <vt:lpstr>PowerPoint Presentation</vt:lpstr>
      <vt:lpstr>Съдържание</vt:lpstr>
      <vt:lpstr>JSON</vt:lpstr>
      <vt:lpstr>Инсталиране чрез NuGet</vt:lpstr>
      <vt:lpstr>Документация на Json.NET</vt:lpstr>
      <vt:lpstr>Работа с JSON</vt:lpstr>
      <vt:lpstr>Обобщение</vt:lpstr>
      <vt:lpstr>Използване на външна библиотека за работа с JSON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ASP.NET MVC - Course Introduction</dc:title>
  <dc:subject>Software Development Course</dc:subject>
  <dc:creator>Software University Foundation</dc:creator>
  <cp:keywords>ASP.NET MVC; C#; programming; SoftUni; Software University; programming; software development; software engineering; course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2019-12-17T12:22:48Z</dcterms:modified>
  <cp:category>ASP.NET MVC; C#; programming; SoftUni; Software University; programming; software development; software engineering; course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