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8"/>
  </p:notesMasterIdLst>
  <p:handoutMasterIdLst>
    <p:handoutMasterId r:id="rId9"/>
  </p:handoutMasterIdLst>
  <p:sldIdLst>
    <p:sldId id="616" r:id="rId3"/>
    <p:sldId id="611" r:id="rId4"/>
    <p:sldId id="606" r:id="rId5"/>
    <p:sldId id="612" r:id="rId6"/>
    <p:sldId id="615" r:id="rId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E869BFB0-2A68-4789-A0A8-AA910657877A}">
          <p14:sldIdLst>
            <p14:sldId id="616"/>
            <p14:sldId id="611"/>
            <p14:sldId id="606"/>
          </p14:sldIdLst>
        </p14:section>
        <p14:section name="Заключение" id="{CAD93B16-9430-4CD6-BD17-69844E1E5D8E}">
          <p14:sldIdLst>
            <p14:sldId id="612"/>
            <p14:sldId id="6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C0E"/>
    <a:srgbClr val="6B854E"/>
    <a:srgbClr val="FBEEDC"/>
    <a:srgbClr val="F8DC9E"/>
    <a:srgbClr val="FBEEC9"/>
    <a:srgbClr val="603A14"/>
    <a:srgbClr val="BAB398"/>
    <a:srgbClr val="ADA485"/>
    <a:srgbClr val="C6C0AA"/>
    <a:srgbClr val="6636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0" autoAdjust="0"/>
    <p:restoredTop sz="83842" autoAdjust="0"/>
  </p:normalViewPr>
  <p:slideViewPr>
    <p:cSldViewPr>
      <p:cViewPr varScale="1">
        <p:scale>
          <a:sx n="73" d="100"/>
          <a:sy n="73" d="100"/>
        </p:scale>
        <p:origin x="1013" y="7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9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8/20/2019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8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789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>
                <a:solidFill>
                  <a:prstClr val="black"/>
                </a:solidFill>
              </a:rPr>
              <a:t>© Software University Foundation –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http://softuni.org</a:t>
            </a:r>
            <a:endParaRPr lang="en-US" sz="1000" dirty="0">
              <a:solidFill>
                <a:prstClr val="black"/>
              </a:solidFill>
            </a:endParaRPr>
          </a:p>
          <a:p>
            <a:r>
              <a:rPr lang="en-US" sz="1000" dirty="0">
                <a:solidFill>
                  <a:prstClr val="black"/>
                </a:solidFill>
              </a:rPr>
              <a:t>This work is licensed under the </a:t>
            </a:r>
            <a:r>
              <a:rPr lang="en-US" sz="1000" u="sng" noProof="1">
                <a:solidFill>
                  <a:prstClr val="black"/>
                </a:solidFill>
                <a:hlinkClick r:id="rId4"/>
              </a:rPr>
              <a:t>Creative Commons Attribution-NonCommercial-ShareAlike</a:t>
            </a:r>
            <a:r>
              <a:rPr lang="en-US" sz="1000" noProof="1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2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9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64083"/>
            <a:ext cx="3187613" cy="5251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33982"/>
            <a:ext cx="3187614" cy="44434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11671"/>
            <a:ext cx="3187613" cy="39586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2" y="4953000"/>
            <a:ext cx="8938472" cy="820600"/>
          </a:xfrm>
        </p:spPr>
        <p:txBody>
          <a:bodyPr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46212" y="5754968"/>
            <a:ext cx="8938472" cy="688256"/>
          </a:xfrm>
        </p:spPr>
        <p:txBody>
          <a:bodyPr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8E561-208F-4082-A06D-5CCCDA877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17" y="319859"/>
            <a:ext cx="2212117" cy="5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0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8" r:id="rId5"/>
  </p:sldLayoutIdLst>
  <p:hf hdr="0" ft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panose="05000000000000000000" pitchFamily="2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panose="05000000000000000000" pitchFamily="2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panose="05000000000000000000" pitchFamily="2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2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hyperlink" Target="http://www.introprogramming.info/intro-csharp-boo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921308" y="762000"/>
            <a:ext cx="8645003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Тема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6679582" cy="2524722"/>
            <a:chOff x="745783" y="3624633"/>
            <a:chExt cx="6679582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4564133" y="3666668"/>
              <a:ext cx="286123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4" name="Subtitle 28">
            <a:extLst>
              <a:ext uri="{FF2B5EF4-FFF2-40B4-BE49-F238E27FC236}">
                <a16:creationId xmlns:a16="http://schemas.microsoft.com/office/drawing/2014/main" id="{965D0CC8-407E-4C79-AC34-3E4E54A63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8028" y="1857286"/>
            <a:ext cx="7382341" cy="64205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5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 smtClean="0"/>
              <a:t>Точка 1</a:t>
            </a: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500"/>
              </a:spcBef>
              <a:buNone/>
            </a:pPr>
            <a:endParaRPr lang="en-US" dirty="0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6020" y="1905000"/>
            <a:ext cx="3547193" cy="45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3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Заглавие</a:t>
            </a:r>
            <a:endParaRPr lang="bg-BG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672077" y="4114800"/>
            <a:ext cx="2108746" cy="228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9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Слой за данни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7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r>
              <a:rPr lang="bg-BG" dirty="0"/>
              <a:t>Настоящият курс </a:t>
            </a:r>
            <a:r>
              <a:rPr lang="en-US" dirty="0"/>
              <a:t>(</a:t>
            </a:r>
            <a:r>
              <a:rPr lang="bg-BG" dirty="0"/>
              <a:t>слайдове</a:t>
            </a:r>
            <a:r>
              <a:rPr lang="en-US" dirty="0"/>
              <a:t>, </a:t>
            </a:r>
            <a:r>
              <a:rPr lang="bg-BG" dirty="0"/>
              <a:t>примери</a:t>
            </a:r>
            <a:r>
              <a:rPr lang="en-US" dirty="0"/>
              <a:t>, </a:t>
            </a:r>
            <a:r>
              <a:rPr lang="bg-BG" dirty="0"/>
              <a:t>видео</a:t>
            </a:r>
            <a:r>
              <a:rPr lang="en-US" dirty="0"/>
              <a:t>, </a:t>
            </a:r>
            <a:r>
              <a:rPr lang="bg-BG" dirty="0"/>
              <a:t>задачи и др.</a:t>
            </a:r>
            <a:r>
              <a:rPr lang="en-US" dirty="0"/>
              <a:t>)</a:t>
            </a:r>
            <a:r>
              <a:rPr lang="bg-BG" dirty="0"/>
              <a:t> се разпространяват под свободен лиценз </a:t>
            </a:r>
            <a:r>
              <a:rPr lang="en-US" dirty="0"/>
              <a:t>"</a:t>
            </a:r>
            <a:r>
              <a:rPr lang="en-US" dirty="0">
                <a:hlinkClick r:id="rId3"/>
              </a:rPr>
              <a:t>Creative Commons </a:t>
            </a:r>
            <a:r>
              <a:rPr lang="en-US" noProof="1">
                <a:hlinkClick r:id="rId3"/>
              </a:rPr>
              <a:t>Attribution-NonCommercial-ShareAlike</a:t>
            </a:r>
            <a:r>
              <a:rPr lang="en-US" dirty="0">
                <a:hlinkClick r:id="rId3"/>
              </a:rPr>
              <a:t> 4.0 International</a:t>
            </a:r>
            <a:r>
              <a:rPr lang="en-US" dirty="0"/>
              <a:t>"</a:t>
            </a:r>
            <a:endParaRPr lang="bg-BG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pPr>
              <a:spcBef>
                <a:spcPts val="1800"/>
              </a:spcBef>
            </a:pPr>
            <a:r>
              <a:rPr lang="bg-BG" sz="2400" dirty="0"/>
              <a:t>Благодарности</a:t>
            </a:r>
            <a:r>
              <a:rPr lang="en-US" sz="2400" dirty="0"/>
              <a:t>: </a:t>
            </a:r>
            <a:r>
              <a:rPr lang="bg-BG" sz="2400" dirty="0"/>
              <a:t>настоящият материал може да съдържа части от следните източници</a:t>
            </a:r>
            <a:endParaRPr lang="en-US" sz="2400" dirty="0"/>
          </a:p>
          <a:p>
            <a:pPr lvl="1"/>
            <a:r>
              <a:rPr lang="bg-BG" sz="2000" dirty="0"/>
              <a:t>Книга </a:t>
            </a:r>
            <a:r>
              <a:rPr lang="ru-RU" sz="2000" dirty="0" smtClean="0">
                <a:hlinkClick r:id="rId4"/>
              </a:rPr>
              <a:t>"Принципи на програмирането със C#"</a:t>
            </a:r>
            <a:r>
              <a:rPr lang="bg-BG" sz="2000" dirty="0" smtClean="0"/>
              <a:t> </a:t>
            </a:r>
            <a:r>
              <a:rPr lang="bg-BG" sz="2000" dirty="0"/>
              <a:t>от Светлин Наков и колектив с лиценз</a:t>
            </a:r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CC-BY-SA</a:t>
            </a:r>
            <a:endParaRPr lang="bg-BG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Лиценз</a:t>
            </a:r>
            <a:endParaRPr lang="en-US" dirty="0"/>
          </a:p>
        </p:txBody>
      </p:sp>
      <p:pic>
        <p:nvPicPr>
          <p:cNvPr id="8" name="Picture 4">
            <a:hlinkClick r:id="rId3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7637" y="3462620"/>
            <a:ext cx="3170776" cy="1109380"/>
          </a:xfrm>
          <a:prstGeom prst="roundRect">
            <a:avLst>
              <a:gd name="adj" fmla="val 43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4577</TotalTime>
  <Words>122</Words>
  <Application>Microsoft Office PowerPoint</Application>
  <PresentationFormat>Custom</PresentationFormat>
  <Paragraphs>27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Wingdings</vt:lpstr>
      <vt:lpstr>Wingdings 2</vt:lpstr>
      <vt:lpstr>SoftUni 16x9</vt:lpstr>
      <vt:lpstr>PowerPoint Presentation</vt:lpstr>
      <vt:lpstr>Съдържание</vt:lpstr>
      <vt:lpstr>Заглавие</vt:lpstr>
      <vt:lpstr>Слой за данни</vt:lpstr>
      <vt:lpstr>Лиценз</vt:lpstr>
    </vt:vector>
  </TitlesOfParts>
  <Manager>Svetlin Nakov</Manager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Web Development Basics - Introduction to MVC</dc:title>
  <dc:subject>Java, Bootstrap, Cookies, Sessions</dc:subject>
  <dc:creator>Software University Foundation</dc:creator>
  <cp:keywords>session, cache, pipeline, CSRF, sockets, rest, signalR, roles, authentication, authorization, web, net, core, entity, framework, csharp, server, http, protocol, html, css, cookies, asp, mvc, identity, razor, filters, SoftUni, Software University, programming, software development, software engineering, course</cp:keywords>
  <dc:description>https://softuni.bg/courses/java-web-development-basics</dc:description>
  <cp:lastModifiedBy>Stoyan</cp:lastModifiedBy>
  <cp:revision>265</cp:revision>
  <dcterms:created xsi:type="dcterms:W3CDTF">2014-01-02T17:00:34Z</dcterms:created>
  <dcterms:modified xsi:type="dcterms:W3CDTF">2019-08-20T08:51:33Z</dcterms:modified>
  <cp:category>programming;computer programming;software development;web development</cp:category>
  <dc:language>English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