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609" r:id="rId3"/>
    <p:sldId id="571" r:id="rId4"/>
    <p:sldId id="604" r:id="rId5"/>
    <p:sldId id="605" r:id="rId6"/>
    <p:sldId id="607" r:id="rId7"/>
    <p:sldId id="608" r:id="rId8"/>
    <p:sldId id="587" r:id="rId9"/>
    <p:sldId id="588" r:id="rId10"/>
    <p:sldId id="589" r:id="rId11"/>
    <p:sldId id="603" r:id="rId12"/>
    <p:sldId id="610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2D95F0B0-D248-4F82-A26C-41481A2BB08B}">
          <p14:sldIdLst>
            <p14:sldId id="609"/>
            <p14:sldId id="571"/>
          </p14:sldIdLst>
        </p14:section>
        <p14:section name="Въведение в SQL" id="{6364B1A2-55BD-4238-A8DF-8B8311C2AB0F}">
          <p14:sldIdLst>
            <p14:sldId id="604"/>
            <p14:sldId id="605"/>
            <p14:sldId id="607"/>
            <p14:sldId id="608"/>
            <p14:sldId id="587"/>
            <p14:sldId id="588"/>
            <p14:sldId id="589"/>
            <p14:sldId id="603"/>
          </p14:sldIdLst>
        </p14:section>
        <p14:section name="Заключение" id="{6F3A6B3B-713E-4E49-8C78-38D9D9383932}">
          <p14:sldIdLst>
            <p14:sldId id="610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1E85D-A2DA-4CDD-B290-DE5BA8C0CB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FC452-EF6C-4D69-AF80-CEB61214AB7E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SQL</a:t>
          </a:r>
        </a:p>
      </dgm:t>
    </dgm:pt>
    <dgm:pt modelId="{B6FDA33E-B5F6-446E-9410-C2CB96ABA35F}" type="parTrans" cxnId="{7CA8F76F-9E12-43AA-A88A-0339A8983BEE}">
      <dgm:prSet/>
      <dgm:spPr/>
      <dgm:t>
        <a:bodyPr/>
        <a:lstStyle/>
        <a:p>
          <a:endParaRPr lang="en-US"/>
        </a:p>
      </dgm:t>
    </dgm:pt>
    <dgm:pt modelId="{FF02A9F7-B8AE-44F6-A7F1-F0FAF5C602E8}" type="sibTrans" cxnId="{7CA8F76F-9E12-43AA-A88A-0339A8983BEE}">
      <dgm:prSet/>
      <dgm:spPr/>
      <dgm:t>
        <a:bodyPr/>
        <a:lstStyle/>
        <a:p>
          <a:endParaRPr lang="en-US"/>
        </a:p>
      </dgm:t>
    </dgm:pt>
    <dgm:pt modelId="{16AE64D2-AE1D-40A7-B080-CFD6B421B6A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6600" dirty="0"/>
            <a:t>DDL</a:t>
          </a:r>
        </a:p>
        <a:p>
          <a:r>
            <a:rPr lang="en-US" sz="3200" dirty="0"/>
            <a:t>CREATE</a:t>
          </a:r>
          <a:br>
            <a:rPr lang="en-US" sz="3200" dirty="0"/>
          </a:br>
          <a:r>
            <a:rPr lang="en-US" sz="3200" dirty="0"/>
            <a:t>ALTER</a:t>
          </a:r>
          <a:br>
            <a:rPr lang="en-US" sz="3200" dirty="0"/>
          </a:br>
          <a:r>
            <a:rPr lang="en-US" sz="3200" dirty="0"/>
            <a:t>DROP</a:t>
          </a:r>
          <a:br>
            <a:rPr lang="en-US" sz="3200" dirty="0"/>
          </a:br>
          <a:r>
            <a:rPr lang="en-US" sz="3200" dirty="0"/>
            <a:t>TRUNCATE</a:t>
          </a:r>
        </a:p>
      </dgm:t>
    </dgm:pt>
    <dgm:pt modelId="{02302F09-4324-4A88-ABB0-5EDB1D5F14CC}" type="parTrans" cxnId="{4144EE15-2531-4E4B-918D-FD977181AACD}">
      <dgm:prSet/>
      <dgm:spPr/>
      <dgm:t>
        <a:bodyPr/>
        <a:lstStyle/>
        <a:p>
          <a:endParaRPr lang="en-US"/>
        </a:p>
      </dgm:t>
    </dgm:pt>
    <dgm:pt modelId="{6209B26B-84DB-49FE-AFF4-F823BE961922}" type="sibTrans" cxnId="{4144EE15-2531-4E4B-918D-FD977181AACD}">
      <dgm:prSet/>
      <dgm:spPr/>
      <dgm:t>
        <a:bodyPr/>
        <a:lstStyle/>
        <a:p>
          <a:endParaRPr lang="en-US"/>
        </a:p>
      </dgm:t>
    </dgm:pt>
    <dgm:pt modelId="{8E320513-58AB-4824-8CB2-988BF9BD89B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6600" dirty="0"/>
            <a:t>DML</a:t>
          </a:r>
        </a:p>
        <a:p>
          <a:r>
            <a:rPr lang="en-US" sz="3200" dirty="0"/>
            <a:t>SELECT</a:t>
          </a:r>
          <a:br>
            <a:rPr lang="en-US" sz="3200" dirty="0"/>
          </a:br>
          <a:r>
            <a:rPr lang="en-US" sz="3200" dirty="0"/>
            <a:t>INSERT</a:t>
          </a:r>
          <a:br>
            <a:rPr lang="en-US" sz="3200" dirty="0"/>
          </a:br>
          <a:r>
            <a:rPr lang="en-US" sz="3200" dirty="0"/>
            <a:t>UPDATE</a:t>
          </a:r>
          <a:br>
            <a:rPr lang="en-US" sz="3200" dirty="0"/>
          </a:br>
          <a:r>
            <a:rPr lang="en-US" sz="3200" dirty="0"/>
            <a:t>DELETE</a:t>
          </a:r>
        </a:p>
      </dgm:t>
    </dgm:pt>
    <dgm:pt modelId="{CF086E4C-7C8C-4B07-B3E6-4F6A37FBA294}" type="parTrans" cxnId="{B6D75675-7815-48E0-95F2-C0741DCE9591}">
      <dgm:prSet/>
      <dgm:spPr/>
      <dgm:t>
        <a:bodyPr/>
        <a:lstStyle/>
        <a:p>
          <a:endParaRPr lang="en-US"/>
        </a:p>
      </dgm:t>
    </dgm:pt>
    <dgm:pt modelId="{5CC2DEDB-F2FD-43FE-A97C-1A2EC7E22196}" type="sibTrans" cxnId="{B6D75675-7815-48E0-95F2-C0741DCE9591}">
      <dgm:prSet/>
      <dgm:spPr/>
      <dgm:t>
        <a:bodyPr/>
        <a:lstStyle/>
        <a:p>
          <a:endParaRPr lang="en-US"/>
        </a:p>
      </dgm:t>
    </dgm:pt>
    <dgm:pt modelId="{269A7C52-5B41-434A-848D-7E943004945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6600" dirty="0"/>
            <a:t>DCL</a:t>
          </a:r>
        </a:p>
        <a:p>
          <a:r>
            <a:rPr lang="en-US" sz="3200" dirty="0"/>
            <a:t>GRANT</a:t>
          </a:r>
          <a:br>
            <a:rPr lang="en-US" sz="3200" dirty="0"/>
          </a:br>
          <a:r>
            <a:rPr lang="en-US" sz="3200" dirty="0"/>
            <a:t>REVOKE</a:t>
          </a:r>
          <a:br>
            <a:rPr lang="en-US" sz="3200" dirty="0"/>
          </a:br>
          <a:r>
            <a:rPr lang="en-US" sz="3200" dirty="0"/>
            <a:t>DENY</a:t>
          </a:r>
          <a:br>
            <a:rPr lang="en-US" sz="3200" dirty="0"/>
          </a:br>
          <a:endParaRPr lang="en-US" sz="3200" dirty="0"/>
        </a:p>
      </dgm:t>
    </dgm:pt>
    <dgm:pt modelId="{9FC6AA34-036F-4A0A-87B4-85861097FD4C}" type="parTrans" cxnId="{185C2423-1E48-4351-A0C6-E506E077CFB9}">
      <dgm:prSet/>
      <dgm:spPr/>
      <dgm:t>
        <a:bodyPr/>
        <a:lstStyle/>
        <a:p>
          <a:endParaRPr lang="en-US"/>
        </a:p>
      </dgm:t>
    </dgm:pt>
    <dgm:pt modelId="{A6A6DF7B-6600-471B-9E2B-8D9EB5A04D14}" type="sibTrans" cxnId="{185C2423-1E48-4351-A0C6-E506E077CFB9}">
      <dgm:prSet/>
      <dgm:spPr/>
      <dgm:t>
        <a:bodyPr/>
        <a:lstStyle/>
        <a:p>
          <a:endParaRPr lang="en-US"/>
        </a:p>
      </dgm:t>
    </dgm:pt>
    <dgm:pt modelId="{6CE748CC-193A-46B1-A4EC-749A6946A7D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6600" dirty="0"/>
            <a:t>TCL</a:t>
          </a:r>
        </a:p>
        <a:p>
          <a:r>
            <a:rPr lang="en-US" sz="3200" dirty="0"/>
            <a:t>BEGIN TRAN</a:t>
          </a:r>
          <a:br>
            <a:rPr lang="en-US" sz="3200" dirty="0"/>
          </a:br>
          <a:r>
            <a:rPr lang="en-US" sz="3200" dirty="0"/>
            <a:t>COMMIT</a:t>
          </a:r>
          <a:br>
            <a:rPr lang="en-US" sz="3200" dirty="0"/>
          </a:br>
          <a:r>
            <a:rPr lang="en-US" sz="3200" dirty="0"/>
            <a:t>ROLLBACK</a:t>
          </a:r>
          <a:br>
            <a:rPr lang="en-US" sz="3200" dirty="0"/>
          </a:br>
          <a:r>
            <a:rPr lang="en-US" sz="3200" dirty="0"/>
            <a:t>SAVE</a:t>
          </a:r>
        </a:p>
      </dgm:t>
    </dgm:pt>
    <dgm:pt modelId="{32301BE1-3971-4CA2-89A8-4F6AC5BB2900}" type="parTrans" cxnId="{C6DD27B8-52DE-48A4-B2E6-5F3D64DB9F15}">
      <dgm:prSet/>
      <dgm:spPr/>
      <dgm:t>
        <a:bodyPr/>
        <a:lstStyle/>
        <a:p>
          <a:endParaRPr lang="en-US"/>
        </a:p>
      </dgm:t>
    </dgm:pt>
    <dgm:pt modelId="{0F5B736C-5004-48B6-8B7F-3DBAFAA25FA9}" type="sibTrans" cxnId="{C6DD27B8-52DE-48A4-B2E6-5F3D64DB9F15}">
      <dgm:prSet/>
      <dgm:spPr/>
      <dgm:t>
        <a:bodyPr/>
        <a:lstStyle/>
        <a:p>
          <a:endParaRPr lang="en-US"/>
        </a:p>
      </dgm:t>
    </dgm:pt>
    <dgm:pt modelId="{BABE325B-269C-46D7-8232-355289759749}" type="pres">
      <dgm:prSet presAssocID="{74A1E85D-A2DA-4CDD-B290-DE5BA8C0CB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DC507B-90A0-4B11-BF94-7C1C4001891A}" type="pres">
      <dgm:prSet presAssocID="{60EFC452-EF6C-4D69-AF80-CEB61214AB7E}" presName="hierRoot1" presStyleCnt="0">
        <dgm:presLayoutVars>
          <dgm:hierBranch val="init"/>
        </dgm:presLayoutVars>
      </dgm:prSet>
      <dgm:spPr/>
    </dgm:pt>
    <dgm:pt modelId="{82D1CE45-22B3-488F-B103-CF0EF38B51F4}" type="pres">
      <dgm:prSet presAssocID="{60EFC452-EF6C-4D69-AF80-CEB61214AB7E}" presName="rootComposite1" presStyleCnt="0"/>
      <dgm:spPr/>
    </dgm:pt>
    <dgm:pt modelId="{098D25D1-F754-43BA-95FE-579F4D51D6FA}" type="pres">
      <dgm:prSet presAssocID="{60EFC452-EF6C-4D69-AF80-CEB61214AB7E}" presName="rootText1" presStyleLbl="node0" presStyleIdx="0" presStyleCnt="1">
        <dgm:presLayoutVars>
          <dgm:chPref val="3"/>
        </dgm:presLayoutVars>
      </dgm:prSet>
      <dgm:spPr/>
    </dgm:pt>
    <dgm:pt modelId="{D7773969-705F-42B9-B1AB-A2D305445C69}" type="pres">
      <dgm:prSet presAssocID="{60EFC452-EF6C-4D69-AF80-CEB61214AB7E}" presName="rootConnector1" presStyleLbl="node1" presStyleIdx="0" presStyleCnt="0"/>
      <dgm:spPr/>
    </dgm:pt>
    <dgm:pt modelId="{623134D5-540B-469C-994B-B10D25A8A4ED}" type="pres">
      <dgm:prSet presAssocID="{60EFC452-EF6C-4D69-AF80-CEB61214AB7E}" presName="hierChild2" presStyleCnt="0"/>
      <dgm:spPr/>
    </dgm:pt>
    <dgm:pt modelId="{CD4A383E-0382-43FA-B1A6-A26A85A5FA82}" type="pres">
      <dgm:prSet presAssocID="{02302F09-4324-4A88-ABB0-5EDB1D5F14CC}" presName="Name37" presStyleLbl="parChTrans1D2" presStyleIdx="0" presStyleCnt="4"/>
      <dgm:spPr/>
    </dgm:pt>
    <dgm:pt modelId="{F0265A02-0564-4839-B21F-BD5D4AD01E88}" type="pres">
      <dgm:prSet presAssocID="{16AE64D2-AE1D-40A7-B080-CFD6B421B6A7}" presName="hierRoot2" presStyleCnt="0">
        <dgm:presLayoutVars>
          <dgm:hierBranch val="init"/>
        </dgm:presLayoutVars>
      </dgm:prSet>
      <dgm:spPr/>
    </dgm:pt>
    <dgm:pt modelId="{3F2914D9-299A-42CA-8B66-AADB933ACC72}" type="pres">
      <dgm:prSet presAssocID="{16AE64D2-AE1D-40A7-B080-CFD6B421B6A7}" presName="rootComposite" presStyleCnt="0"/>
      <dgm:spPr/>
    </dgm:pt>
    <dgm:pt modelId="{C0C9A85C-67E3-4283-B537-8C9B2A7AFC19}" type="pres">
      <dgm:prSet presAssocID="{16AE64D2-AE1D-40A7-B080-CFD6B421B6A7}" presName="rootText" presStyleLbl="node2" presStyleIdx="0" presStyleCnt="4" custScaleY="290581">
        <dgm:presLayoutVars>
          <dgm:chPref val="3"/>
        </dgm:presLayoutVars>
      </dgm:prSet>
      <dgm:spPr/>
    </dgm:pt>
    <dgm:pt modelId="{A8428307-2237-4672-BAEB-7D0041F9D5E0}" type="pres">
      <dgm:prSet presAssocID="{16AE64D2-AE1D-40A7-B080-CFD6B421B6A7}" presName="rootConnector" presStyleLbl="node2" presStyleIdx="0" presStyleCnt="4"/>
      <dgm:spPr/>
    </dgm:pt>
    <dgm:pt modelId="{5CA9B886-A73E-435C-A22F-4998EF1E090A}" type="pres">
      <dgm:prSet presAssocID="{16AE64D2-AE1D-40A7-B080-CFD6B421B6A7}" presName="hierChild4" presStyleCnt="0"/>
      <dgm:spPr/>
    </dgm:pt>
    <dgm:pt modelId="{DD60B0C1-BF33-475C-8F25-90B7875B5C66}" type="pres">
      <dgm:prSet presAssocID="{16AE64D2-AE1D-40A7-B080-CFD6B421B6A7}" presName="hierChild5" presStyleCnt="0"/>
      <dgm:spPr/>
    </dgm:pt>
    <dgm:pt modelId="{0D29FA1E-72E2-4008-AF82-817E7A703F9D}" type="pres">
      <dgm:prSet presAssocID="{CF086E4C-7C8C-4B07-B3E6-4F6A37FBA294}" presName="Name37" presStyleLbl="parChTrans1D2" presStyleIdx="1" presStyleCnt="4"/>
      <dgm:spPr/>
    </dgm:pt>
    <dgm:pt modelId="{4CEDC786-CD00-47D4-93CA-4537038470FA}" type="pres">
      <dgm:prSet presAssocID="{8E320513-58AB-4824-8CB2-988BF9BD89B3}" presName="hierRoot2" presStyleCnt="0">
        <dgm:presLayoutVars>
          <dgm:hierBranch val="init"/>
        </dgm:presLayoutVars>
      </dgm:prSet>
      <dgm:spPr/>
    </dgm:pt>
    <dgm:pt modelId="{74AF8A18-2E8A-44A7-A3C5-FC490B8C4390}" type="pres">
      <dgm:prSet presAssocID="{8E320513-58AB-4824-8CB2-988BF9BD89B3}" presName="rootComposite" presStyleCnt="0"/>
      <dgm:spPr/>
    </dgm:pt>
    <dgm:pt modelId="{42CEC7D4-2B68-4E1E-A075-9AF5255F5D25}" type="pres">
      <dgm:prSet presAssocID="{8E320513-58AB-4824-8CB2-988BF9BD89B3}" presName="rootText" presStyleLbl="node2" presStyleIdx="1" presStyleCnt="4" custScaleY="290581">
        <dgm:presLayoutVars>
          <dgm:chPref val="3"/>
        </dgm:presLayoutVars>
      </dgm:prSet>
      <dgm:spPr/>
    </dgm:pt>
    <dgm:pt modelId="{384FA23A-D0BC-4304-ACE6-C7F6110174C3}" type="pres">
      <dgm:prSet presAssocID="{8E320513-58AB-4824-8CB2-988BF9BD89B3}" presName="rootConnector" presStyleLbl="node2" presStyleIdx="1" presStyleCnt="4"/>
      <dgm:spPr/>
    </dgm:pt>
    <dgm:pt modelId="{1F6C60C7-075F-4904-8D70-CCBC76C23342}" type="pres">
      <dgm:prSet presAssocID="{8E320513-58AB-4824-8CB2-988BF9BD89B3}" presName="hierChild4" presStyleCnt="0"/>
      <dgm:spPr/>
    </dgm:pt>
    <dgm:pt modelId="{D7F01788-0E7B-440F-B29D-515F8E721EB3}" type="pres">
      <dgm:prSet presAssocID="{8E320513-58AB-4824-8CB2-988BF9BD89B3}" presName="hierChild5" presStyleCnt="0"/>
      <dgm:spPr/>
    </dgm:pt>
    <dgm:pt modelId="{9A95F375-78B7-482A-8374-6F73ECD34CF8}" type="pres">
      <dgm:prSet presAssocID="{9FC6AA34-036F-4A0A-87B4-85861097FD4C}" presName="Name37" presStyleLbl="parChTrans1D2" presStyleIdx="2" presStyleCnt="4"/>
      <dgm:spPr/>
    </dgm:pt>
    <dgm:pt modelId="{7B0A554F-2833-4F9D-A8D9-8822EFD8D065}" type="pres">
      <dgm:prSet presAssocID="{269A7C52-5B41-434A-848D-7E9430049450}" presName="hierRoot2" presStyleCnt="0">
        <dgm:presLayoutVars>
          <dgm:hierBranch val="init"/>
        </dgm:presLayoutVars>
      </dgm:prSet>
      <dgm:spPr/>
    </dgm:pt>
    <dgm:pt modelId="{9FAA7238-6FD0-47DA-8E06-06AD34B1A798}" type="pres">
      <dgm:prSet presAssocID="{269A7C52-5B41-434A-848D-7E9430049450}" presName="rootComposite" presStyleCnt="0"/>
      <dgm:spPr/>
    </dgm:pt>
    <dgm:pt modelId="{79265CDC-1285-4350-AE21-6545F6125041}" type="pres">
      <dgm:prSet presAssocID="{269A7C52-5B41-434A-848D-7E9430049450}" presName="rootText" presStyleLbl="node2" presStyleIdx="2" presStyleCnt="4" custScaleY="290581">
        <dgm:presLayoutVars>
          <dgm:chPref val="3"/>
        </dgm:presLayoutVars>
      </dgm:prSet>
      <dgm:spPr/>
    </dgm:pt>
    <dgm:pt modelId="{0FCE1637-0BCC-4D76-9DCC-20C3817E95D5}" type="pres">
      <dgm:prSet presAssocID="{269A7C52-5B41-434A-848D-7E9430049450}" presName="rootConnector" presStyleLbl="node2" presStyleIdx="2" presStyleCnt="4"/>
      <dgm:spPr/>
    </dgm:pt>
    <dgm:pt modelId="{753E0020-C74F-47BE-9FD7-4742F3DF3F16}" type="pres">
      <dgm:prSet presAssocID="{269A7C52-5B41-434A-848D-7E9430049450}" presName="hierChild4" presStyleCnt="0"/>
      <dgm:spPr/>
    </dgm:pt>
    <dgm:pt modelId="{D1CAA0E3-7E17-4ACD-81AD-60669662DFC0}" type="pres">
      <dgm:prSet presAssocID="{269A7C52-5B41-434A-848D-7E9430049450}" presName="hierChild5" presStyleCnt="0"/>
      <dgm:spPr/>
    </dgm:pt>
    <dgm:pt modelId="{0C58B770-DC07-470A-AD8F-28FDEACB5D49}" type="pres">
      <dgm:prSet presAssocID="{32301BE1-3971-4CA2-89A8-4F6AC5BB2900}" presName="Name37" presStyleLbl="parChTrans1D2" presStyleIdx="3" presStyleCnt="4"/>
      <dgm:spPr/>
    </dgm:pt>
    <dgm:pt modelId="{435FE159-79C8-4290-8BBF-CBB0249B20CE}" type="pres">
      <dgm:prSet presAssocID="{6CE748CC-193A-46B1-A4EC-749A6946A7D2}" presName="hierRoot2" presStyleCnt="0">
        <dgm:presLayoutVars>
          <dgm:hierBranch val="init"/>
        </dgm:presLayoutVars>
      </dgm:prSet>
      <dgm:spPr/>
    </dgm:pt>
    <dgm:pt modelId="{5E94123A-0F79-426A-A5CB-C99510690A35}" type="pres">
      <dgm:prSet presAssocID="{6CE748CC-193A-46B1-A4EC-749A6946A7D2}" presName="rootComposite" presStyleCnt="0"/>
      <dgm:spPr/>
    </dgm:pt>
    <dgm:pt modelId="{4CF42318-0D8F-4F28-8999-BD62C01CC702}" type="pres">
      <dgm:prSet presAssocID="{6CE748CC-193A-46B1-A4EC-749A6946A7D2}" presName="rootText" presStyleLbl="node2" presStyleIdx="3" presStyleCnt="4" custScaleY="290581">
        <dgm:presLayoutVars>
          <dgm:chPref val="3"/>
        </dgm:presLayoutVars>
      </dgm:prSet>
      <dgm:spPr/>
    </dgm:pt>
    <dgm:pt modelId="{7F30697F-67A2-4266-A96F-0376730036B0}" type="pres">
      <dgm:prSet presAssocID="{6CE748CC-193A-46B1-A4EC-749A6946A7D2}" presName="rootConnector" presStyleLbl="node2" presStyleIdx="3" presStyleCnt="4"/>
      <dgm:spPr/>
    </dgm:pt>
    <dgm:pt modelId="{57084DED-3209-4651-8EE9-75844F9D7768}" type="pres">
      <dgm:prSet presAssocID="{6CE748CC-193A-46B1-A4EC-749A6946A7D2}" presName="hierChild4" presStyleCnt="0"/>
      <dgm:spPr/>
    </dgm:pt>
    <dgm:pt modelId="{60E784F8-6871-4057-B28E-225E785A7CEA}" type="pres">
      <dgm:prSet presAssocID="{6CE748CC-193A-46B1-A4EC-749A6946A7D2}" presName="hierChild5" presStyleCnt="0"/>
      <dgm:spPr/>
    </dgm:pt>
    <dgm:pt modelId="{9BF956A6-8C8D-4102-AC07-2FA917EA6E57}" type="pres">
      <dgm:prSet presAssocID="{60EFC452-EF6C-4D69-AF80-CEB61214AB7E}" presName="hierChild3" presStyleCnt="0"/>
      <dgm:spPr/>
    </dgm:pt>
  </dgm:ptLst>
  <dgm:cxnLst>
    <dgm:cxn modelId="{4144EE15-2531-4E4B-918D-FD977181AACD}" srcId="{60EFC452-EF6C-4D69-AF80-CEB61214AB7E}" destId="{16AE64D2-AE1D-40A7-B080-CFD6B421B6A7}" srcOrd="0" destOrd="0" parTransId="{02302F09-4324-4A88-ABB0-5EDB1D5F14CC}" sibTransId="{6209B26B-84DB-49FE-AFF4-F823BE961922}"/>
    <dgm:cxn modelId="{185C2423-1E48-4351-A0C6-E506E077CFB9}" srcId="{60EFC452-EF6C-4D69-AF80-CEB61214AB7E}" destId="{269A7C52-5B41-434A-848D-7E9430049450}" srcOrd="2" destOrd="0" parTransId="{9FC6AA34-036F-4A0A-87B4-85861097FD4C}" sibTransId="{A6A6DF7B-6600-471B-9E2B-8D9EB5A04D14}"/>
    <dgm:cxn modelId="{D3AE1A5E-2FB0-439C-827A-881FBAA7060E}" type="presOf" srcId="{6CE748CC-193A-46B1-A4EC-749A6946A7D2}" destId="{4CF42318-0D8F-4F28-8999-BD62C01CC702}" srcOrd="0" destOrd="0" presId="urn:microsoft.com/office/officeart/2005/8/layout/orgChart1"/>
    <dgm:cxn modelId="{1B6AAC42-E136-4710-B041-57F5D9EB2D85}" type="presOf" srcId="{16AE64D2-AE1D-40A7-B080-CFD6B421B6A7}" destId="{A8428307-2237-4672-BAEB-7D0041F9D5E0}" srcOrd="1" destOrd="0" presId="urn:microsoft.com/office/officeart/2005/8/layout/orgChart1"/>
    <dgm:cxn modelId="{1A79A76C-73BB-4882-A465-52BDCA36714F}" type="presOf" srcId="{9FC6AA34-036F-4A0A-87B4-85861097FD4C}" destId="{9A95F375-78B7-482A-8374-6F73ECD34CF8}" srcOrd="0" destOrd="0" presId="urn:microsoft.com/office/officeart/2005/8/layout/orgChart1"/>
    <dgm:cxn modelId="{7CA8F76F-9E12-43AA-A88A-0339A8983BEE}" srcId="{74A1E85D-A2DA-4CDD-B290-DE5BA8C0CBCF}" destId="{60EFC452-EF6C-4D69-AF80-CEB61214AB7E}" srcOrd="0" destOrd="0" parTransId="{B6FDA33E-B5F6-446E-9410-C2CB96ABA35F}" sibTransId="{FF02A9F7-B8AE-44F6-A7F1-F0FAF5C602E8}"/>
    <dgm:cxn modelId="{37A4E771-B156-457E-85B6-FF71F33E8CE3}" type="presOf" srcId="{32301BE1-3971-4CA2-89A8-4F6AC5BB2900}" destId="{0C58B770-DC07-470A-AD8F-28FDEACB5D49}" srcOrd="0" destOrd="0" presId="urn:microsoft.com/office/officeart/2005/8/layout/orgChart1"/>
    <dgm:cxn modelId="{C9F38C73-6197-45D4-9C91-B545A216B3B5}" type="presOf" srcId="{269A7C52-5B41-434A-848D-7E9430049450}" destId="{79265CDC-1285-4350-AE21-6545F6125041}" srcOrd="0" destOrd="0" presId="urn:microsoft.com/office/officeart/2005/8/layout/orgChart1"/>
    <dgm:cxn modelId="{B6D75675-7815-48E0-95F2-C0741DCE9591}" srcId="{60EFC452-EF6C-4D69-AF80-CEB61214AB7E}" destId="{8E320513-58AB-4824-8CB2-988BF9BD89B3}" srcOrd="1" destOrd="0" parTransId="{CF086E4C-7C8C-4B07-B3E6-4F6A37FBA294}" sibTransId="{5CC2DEDB-F2FD-43FE-A97C-1A2EC7E22196}"/>
    <dgm:cxn modelId="{990FF575-BD1F-40F9-809F-F255F38958D3}" type="presOf" srcId="{6CE748CC-193A-46B1-A4EC-749A6946A7D2}" destId="{7F30697F-67A2-4266-A96F-0376730036B0}" srcOrd="1" destOrd="0" presId="urn:microsoft.com/office/officeart/2005/8/layout/orgChart1"/>
    <dgm:cxn modelId="{97E37877-08E2-4864-94A3-6EE0192837D9}" type="presOf" srcId="{02302F09-4324-4A88-ABB0-5EDB1D5F14CC}" destId="{CD4A383E-0382-43FA-B1A6-A26A85A5FA82}" srcOrd="0" destOrd="0" presId="urn:microsoft.com/office/officeart/2005/8/layout/orgChart1"/>
    <dgm:cxn modelId="{D0F62481-E911-4919-AD21-B8C735CCF459}" type="presOf" srcId="{60EFC452-EF6C-4D69-AF80-CEB61214AB7E}" destId="{098D25D1-F754-43BA-95FE-579F4D51D6FA}" srcOrd="0" destOrd="0" presId="urn:microsoft.com/office/officeart/2005/8/layout/orgChart1"/>
    <dgm:cxn modelId="{FAB8BD84-0B63-4B8E-BD17-73B32174B189}" type="presOf" srcId="{269A7C52-5B41-434A-848D-7E9430049450}" destId="{0FCE1637-0BCC-4D76-9DCC-20C3817E95D5}" srcOrd="1" destOrd="0" presId="urn:microsoft.com/office/officeart/2005/8/layout/orgChart1"/>
    <dgm:cxn modelId="{AF9ED684-C1D4-4F96-BA46-191BF3E9A103}" type="presOf" srcId="{8E320513-58AB-4824-8CB2-988BF9BD89B3}" destId="{384FA23A-D0BC-4304-ACE6-C7F6110174C3}" srcOrd="1" destOrd="0" presId="urn:microsoft.com/office/officeart/2005/8/layout/orgChart1"/>
    <dgm:cxn modelId="{BB5C7D8E-B83C-4D5B-B604-20BCFA812D3E}" type="presOf" srcId="{16AE64D2-AE1D-40A7-B080-CFD6B421B6A7}" destId="{C0C9A85C-67E3-4283-B537-8C9B2A7AFC19}" srcOrd="0" destOrd="0" presId="urn:microsoft.com/office/officeart/2005/8/layout/orgChart1"/>
    <dgm:cxn modelId="{28FEDC96-2ED4-4241-B0B8-6C12C3C0E6EA}" type="presOf" srcId="{74A1E85D-A2DA-4CDD-B290-DE5BA8C0CBCF}" destId="{BABE325B-269C-46D7-8232-355289759749}" srcOrd="0" destOrd="0" presId="urn:microsoft.com/office/officeart/2005/8/layout/orgChart1"/>
    <dgm:cxn modelId="{846B5CAC-C639-4117-95FA-3F86704E0A8F}" type="presOf" srcId="{60EFC452-EF6C-4D69-AF80-CEB61214AB7E}" destId="{D7773969-705F-42B9-B1AB-A2D305445C69}" srcOrd="1" destOrd="0" presId="urn:microsoft.com/office/officeart/2005/8/layout/orgChart1"/>
    <dgm:cxn modelId="{C6DD27B8-52DE-48A4-B2E6-5F3D64DB9F15}" srcId="{60EFC452-EF6C-4D69-AF80-CEB61214AB7E}" destId="{6CE748CC-193A-46B1-A4EC-749A6946A7D2}" srcOrd="3" destOrd="0" parTransId="{32301BE1-3971-4CA2-89A8-4F6AC5BB2900}" sibTransId="{0F5B736C-5004-48B6-8B7F-3DBAFAA25FA9}"/>
    <dgm:cxn modelId="{03474EC5-49C8-4FA4-8D48-7896A9B3B2DC}" type="presOf" srcId="{CF086E4C-7C8C-4B07-B3E6-4F6A37FBA294}" destId="{0D29FA1E-72E2-4008-AF82-817E7A703F9D}" srcOrd="0" destOrd="0" presId="urn:microsoft.com/office/officeart/2005/8/layout/orgChart1"/>
    <dgm:cxn modelId="{077376D4-6BCC-486A-A768-04D2457347BF}" type="presOf" srcId="{8E320513-58AB-4824-8CB2-988BF9BD89B3}" destId="{42CEC7D4-2B68-4E1E-A075-9AF5255F5D25}" srcOrd="0" destOrd="0" presId="urn:microsoft.com/office/officeart/2005/8/layout/orgChart1"/>
    <dgm:cxn modelId="{C64D40EA-C7D3-4A98-8176-77FDAF8EBF54}" type="presParOf" srcId="{BABE325B-269C-46D7-8232-355289759749}" destId="{37DC507B-90A0-4B11-BF94-7C1C4001891A}" srcOrd="0" destOrd="0" presId="urn:microsoft.com/office/officeart/2005/8/layout/orgChart1"/>
    <dgm:cxn modelId="{CF42B093-930B-4F33-B3B1-D6BD63B9E596}" type="presParOf" srcId="{37DC507B-90A0-4B11-BF94-7C1C4001891A}" destId="{82D1CE45-22B3-488F-B103-CF0EF38B51F4}" srcOrd="0" destOrd="0" presId="urn:microsoft.com/office/officeart/2005/8/layout/orgChart1"/>
    <dgm:cxn modelId="{00F9253C-E9E0-4962-94AA-CBAD5CC22647}" type="presParOf" srcId="{82D1CE45-22B3-488F-B103-CF0EF38B51F4}" destId="{098D25D1-F754-43BA-95FE-579F4D51D6FA}" srcOrd="0" destOrd="0" presId="urn:microsoft.com/office/officeart/2005/8/layout/orgChart1"/>
    <dgm:cxn modelId="{A7050BB0-206A-4870-9A1E-138ABCE2083D}" type="presParOf" srcId="{82D1CE45-22B3-488F-B103-CF0EF38B51F4}" destId="{D7773969-705F-42B9-B1AB-A2D305445C69}" srcOrd="1" destOrd="0" presId="urn:microsoft.com/office/officeart/2005/8/layout/orgChart1"/>
    <dgm:cxn modelId="{C4132299-C370-4C9B-878B-21AF72DE0BE0}" type="presParOf" srcId="{37DC507B-90A0-4B11-BF94-7C1C4001891A}" destId="{623134D5-540B-469C-994B-B10D25A8A4ED}" srcOrd="1" destOrd="0" presId="urn:microsoft.com/office/officeart/2005/8/layout/orgChart1"/>
    <dgm:cxn modelId="{68682533-CD17-4875-B104-DF14ECFC6BB9}" type="presParOf" srcId="{623134D5-540B-469C-994B-B10D25A8A4ED}" destId="{CD4A383E-0382-43FA-B1A6-A26A85A5FA82}" srcOrd="0" destOrd="0" presId="urn:microsoft.com/office/officeart/2005/8/layout/orgChart1"/>
    <dgm:cxn modelId="{C7D2704D-753C-436B-9A95-98312FFA2230}" type="presParOf" srcId="{623134D5-540B-469C-994B-B10D25A8A4ED}" destId="{F0265A02-0564-4839-B21F-BD5D4AD01E88}" srcOrd="1" destOrd="0" presId="urn:microsoft.com/office/officeart/2005/8/layout/orgChart1"/>
    <dgm:cxn modelId="{31A8166A-A84A-4260-9153-69E0411DF920}" type="presParOf" srcId="{F0265A02-0564-4839-B21F-BD5D4AD01E88}" destId="{3F2914D9-299A-42CA-8B66-AADB933ACC72}" srcOrd="0" destOrd="0" presId="urn:microsoft.com/office/officeart/2005/8/layout/orgChart1"/>
    <dgm:cxn modelId="{3E1CDFEF-E98D-483F-B495-D91581EBF393}" type="presParOf" srcId="{3F2914D9-299A-42CA-8B66-AADB933ACC72}" destId="{C0C9A85C-67E3-4283-B537-8C9B2A7AFC19}" srcOrd="0" destOrd="0" presId="urn:microsoft.com/office/officeart/2005/8/layout/orgChart1"/>
    <dgm:cxn modelId="{FFAE41E8-52AC-4E7A-9574-DB45388ACD85}" type="presParOf" srcId="{3F2914D9-299A-42CA-8B66-AADB933ACC72}" destId="{A8428307-2237-4672-BAEB-7D0041F9D5E0}" srcOrd="1" destOrd="0" presId="urn:microsoft.com/office/officeart/2005/8/layout/orgChart1"/>
    <dgm:cxn modelId="{401BF4B2-9A47-4DA7-9546-FFCE6D31657F}" type="presParOf" srcId="{F0265A02-0564-4839-B21F-BD5D4AD01E88}" destId="{5CA9B886-A73E-435C-A22F-4998EF1E090A}" srcOrd="1" destOrd="0" presId="urn:microsoft.com/office/officeart/2005/8/layout/orgChart1"/>
    <dgm:cxn modelId="{AF5DF5FA-C0A5-4C21-870B-28A790FD0FE7}" type="presParOf" srcId="{F0265A02-0564-4839-B21F-BD5D4AD01E88}" destId="{DD60B0C1-BF33-475C-8F25-90B7875B5C66}" srcOrd="2" destOrd="0" presId="urn:microsoft.com/office/officeart/2005/8/layout/orgChart1"/>
    <dgm:cxn modelId="{4CF28DB5-F9F7-4FB5-BFD5-C8AA03F9BF73}" type="presParOf" srcId="{623134D5-540B-469C-994B-B10D25A8A4ED}" destId="{0D29FA1E-72E2-4008-AF82-817E7A703F9D}" srcOrd="2" destOrd="0" presId="urn:microsoft.com/office/officeart/2005/8/layout/orgChart1"/>
    <dgm:cxn modelId="{6809AF12-19F8-4FAB-8992-D319C940D2C5}" type="presParOf" srcId="{623134D5-540B-469C-994B-B10D25A8A4ED}" destId="{4CEDC786-CD00-47D4-93CA-4537038470FA}" srcOrd="3" destOrd="0" presId="urn:microsoft.com/office/officeart/2005/8/layout/orgChart1"/>
    <dgm:cxn modelId="{96F953EB-4A42-4155-AEA8-C3E5FDD0E842}" type="presParOf" srcId="{4CEDC786-CD00-47D4-93CA-4537038470FA}" destId="{74AF8A18-2E8A-44A7-A3C5-FC490B8C4390}" srcOrd="0" destOrd="0" presId="urn:microsoft.com/office/officeart/2005/8/layout/orgChart1"/>
    <dgm:cxn modelId="{D64DB0C5-9A66-42D3-ACC6-D5D8D54E3698}" type="presParOf" srcId="{74AF8A18-2E8A-44A7-A3C5-FC490B8C4390}" destId="{42CEC7D4-2B68-4E1E-A075-9AF5255F5D25}" srcOrd="0" destOrd="0" presId="urn:microsoft.com/office/officeart/2005/8/layout/orgChart1"/>
    <dgm:cxn modelId="{5B66E62A-F562-4E94-BE59-B188E84AA88E}" type="presParOf" srcId="{74AF8A18-2E8A-44A7-A3C5-FC490B8C4390}" destId="{384FA23A-D0BC-4304-ACE6-C7F6110174C3}" srcOrd="1" destOrd="0" presId="urn:microsoft.com/office/officeart/2005/8/layout/orgChart1"/>
    <dgm:cxn modelId="{6749D74E-89FB-4D3C-A1A6-1EC2C1124EA5}" type="presParOf" srcId="{4CEDC786-CD00-47D4-93CA-4537038470FA}" destId="{1F6C60C7-075F-4904-8D70-CCBC76C23342}" srcOrd="1" destOrd="0" presId="urn:microsoft.com/office/officeart/2005/8/layout/orgChart1"/>
    <dgm:cxn modelId="{248E5FFC-B183-4160-A55A-9775B8AED085}" type="presParOf" srcId="{4CEDC786-CD00-47D4-93CA-4537038470FA}" destId="{D7F01788-0E7B-440F-B29D-515F8E721EB3}" srcOrd="2" destOrd="0" presId="urn:microsoft.com/office/officeart/2005/8/layout/orgChart1"/>
    <dgm:cxn modelId="{36866AA8-5913-49F4-B76A-F9A58E68CE7A}" type="presParOf" srcId="{623134D5-540B-469C-994B-B10D25A8A4ED}" destId="{9A95F375-78B7-482A-8374-6F73ECD34CF8}" srcOrd="4" destOrd="0" presId="urn:microsoft.com/office/officeart/2005/8/layout/orgChart1"/>
    <dgm:cxn modelId="{ABFD01B0-64FD-4C6A-AE41-67041FAE8B1E}" type="presParOf" srcId="{623134D5-540B-469C-994B-B10D25A8A4ED}" destId="{7B0A554F-2833-4F9D-A8D9-8822EFD8D065}" srcOrd="5" destOrd="0" presId="urn:microsoft.com/office/officeart/2005/8/layout/orgChart1"/>
    <dgm:cxn modelId="{11E533FD-1374-408E-9DB2-1915CBDD4645}" type="presParOf" srcId="{7B0A554F-2833-4F9D-A8D9-8822EFD8D065}" destId="{9FAA7238-6FD0-47DA-8E06-06AD34B1A798}" srcOrd="0" destOrd="0" presId="urn:microsoft.com/office/officeart/2005/8/layout/orgChart1"/>
    <dgm:cxn modelId="{D39D8C7B-6DE4-44BB-8AFE-3F372F2E1B8C}" type="presParOf" srcId="{9FAA7238-6FD0-47DA-8E06-06AD34B1A798}" destId="{79265CDC-1285-4350-AE21-6545F6125041}" srcOrd="0" destOrd="0" presId="urn:microsoft.com/office/officeart/2005/8/layout/orgChart1"/>
    <dgm:cxn modelId="{D1FE03E6-46A1-4553-9197-3DEF6540C52D}" type="presParOf" srcId="{9FAA7238-6FD0-47DA-8E06-06AD34B1A798}" destId="{0FCE1637-0BCC-4D76-9DCC-20C3817E95D5}" srcOrd="1" destOrd="0" presId="urn:microsoft.com/office/officeart/2005/8/layout/orgChart1"/>
    <dgm:cxn modelId="{A59498FA-F8FD-48E1-A90D-2C266B13E2D5}" type="presParOf" srcId="{7B0A554F-2833-4F9D-A8D9-8822EFD8D065}" destId="{753E0020-C74F-47BE-9FD7-4742F3DF3F16}" srcOrd="1" destOrd="0" presId="urn:microsoft.com/office/officeart/2005/8/layout/orgChart1"/>
    <dgm:cxn modelId="{0834D8C6-63AD-478B-B209-F48B643F85D6}" type="presParOf" srcId="{7B0A554F-2833-4F9D-A8D9-8822EFD8D065}" destId="{D1CAA0E3-7E17-4ACD-81AD-60669662DFC0}" srcOrd="2" destOrd="0" presId="urn:microsoft.com/office/officeart/2005/8/layout/orgChart1"/>
    <dgm:cxn modelId="{52D6D2B1-7510-41B2-B4D5-1C7EFA669D36}" type="presParOf" srcId="{623134D5-540B-469C-994B-B10D25A8A4ED}" destId="{0C58B770-DC07-470A-AD8F-28FDEACB5D49}" srcOrd="6" destOrd="0" presId="urn:microsoft.com/office/officeart/2005/8/layout/orgChart1"/>
    <dgm:cxn modelId="{2AAFA2CF-852D-48DA-9A6C-103367CC5E3A}" type="presParOf" srcId="{623134D5-540B-469C-994B-B10D25A8A4ED}" destId="{435FE159-79C8-4290-8BBF-CBB0249B20CE}" srcOrd="7" destOrd="0" presId="urn:microsoft.com/office/officeart/2005/8/layout/orgChart1"/>
    <dgm:cxn modelId="{9C2DF61D-FE37-436D-9EDD-C768B4C851B2}" type="presParOf" srcId="{435FE159-79C8-4290-8BBF-CBB0249B20CE}" destId="{5E94123A-0F79-426A-A5CB-C99510690A35}" srcOrd="0" destOrd="0" presId="urn:microsoft.com/office/officeart/2005/8/layout/orgChart1"/>
    <dgm:cxn modelId="{B144E124-E509-4F3F-B594-2A2F3EE43F6F}" type="presParOf" srcId="{5E94123A-0F79-426A-A5CB-C99510690A35}" destId="{4CF42318-0D8F-4F28-8999-BD62C01CC702}" srcOrd="0" destOrd="0" presId="urn:microsoft.com/office/officeart/2005/8/layout/orgChart1"/>
    <dgm:cxn modelId="{E2612A72-592F-4925-AA49-05EFCB117CE9}" type="presParOf" srcId="{5E94123A-0F79-426A-A5CB-C99510690A35}" destId="{7F30697F-67A2-4266-A96F-0376730036B0}" srcOrd="1" destOrd="0" presId="urn:microsoft.com/office/officeart/2005/8/layout/orgChart1"/>
    <dgm:cxn modelId="{57A86B54-A737-41BE-991B-A28AA0D6A5DB}" type="presParOf" srcId="{435FE159-79C8-4290-8BBF-CBB0249B20CE}" destId="{57084DED-3209-4651-8EE9-75844F9D7768}" srcOrd="1" destOrd="0" presId="urn:microsoft.com/office/officeart/2005/8/layout/orgChart1"/>
    <dgm:cxn modelId="{EB5182D0-4EB6-4338-AD37-82D6D9914F95}" type="presParOf" srcId="{435FE159-79C8-4290-8BBF-CBB0249B20CE}" destId="{60E784F8-6871-4057-B28E-225E785A7CEA}" srcOrd="2" destOrd="0" presId="urn:microsoft.com/office/officeart/2005/8/layout/orgChart1"/>
    <dgm:cxn modelId="{2B3B75CA-C8C9-4CE6-9703-E7DACBA1B50C}" type="presParOf" srcId="{37DC507B-90A0-4B11-BF94-7C1C4001891A}" destId="{9BF956A6-8C8D-4102-AC07-2FA917EA6E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8B770-DC07-470A-AD8F-28FDEACB5D49}">
      <dsp:nvSpPr>
        <dsp:cNvPr id="0" name=""/>
        <dsp:cNvSpPr/>
      </dsp:nvSpPr>
      <dsp:spPr>
        <a:xfrm>
          <a:off x="5143500" y="1414557"/>
          <a:ext cx="4028420" cy="466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49"/>
              </a:lnTo>
              <a:lnTo>
                <a:pt x="4028420" y="233049"/>
              </a:lnTo>
              <a:lnTo>
                <a:pt x="4028420" y="4660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5F375-78B7-482A-8374-6F73ECD34CF8}">
      <dsp:nvSpPr>
        <dsp:cNvPr id="0" name=""/>
        <dsp:cNvSpPr/>
      </dsp:nvSpPr>
      <dsp:spPr>
        <a:xfrm>
          <a:off x="5143500" y="1414557"/>
          <a:ext cx="1342806" cy="466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49"/>
              </a:lnTo>
              <a:lnTo>
                <a:pt x="1342806" y="233049"/>
              </a:lnTo>
              <a:lnTo>
                <a:pt x="1342806" y="4660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9FA1E-72E2-4008-AF82-817E7A703F9D}">
      <dsp:nvSpPr>
        <dsp:cNvPr id="0" name=""/>
        <dsp:cNvSpPr/>
      </dsp:nvSpPr>
      <dsp:spPr>
        <a:xfrm>
          <a:off x="3800693" y="1414557"/>
          <a:ext cx="1342806" cy="466098"/>
        </a:xfrm>
        <a:custGeom>
          <a:avLst/>
          <a:gdLst/>
          <a:ahLst/>
          <a:cxnLst/>
          <a:rect l="0" t="0" r="0" b="0"/>
          <a:pathLst>
            <a:path>
              <a:moveTo>
                <a:pt x="1342806" y="0"/>
              </a:moveTo>
              <a:lnTo>
                <a:pt x="1342806" y="233049"/>
              </a:lnTo>
              <a:lnTo>
                <a:pt x="0" y="233049"/>
              </a:lnTo>
              <a:lnTo>
                <a:pt x="0" y="4660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A383E-0382-43FA-B1A6-A26A85A5FA82}">
      <dsp:nvSpPr>
        <dsp:cNvPr id="0" name=""/>
        <dsp:cNvSpPr/>
      </dsp:nvSpPr>
      <dsp:spPr>
        <a:xfrm>
          <a:off x="1115079" y="1414557"/>
          <a:ext cx="4028420" cy="466098"/>
        </a:xfrm>
        <a:custGeom>
          <a:avLst/>
          <a:gdLst/>
          <a:ahLst/>
          <a:cxnLst/>
          <a:rect l="0" t="0" r="0" b="0"/>
          <a:pathLst>
            <a:path>
              <a:moveTo>
                <a:pt x="4028420" y="0"/>
              </a:moveTo>
              <a:lnTo>
                <a:pt x="4028420" y="233049"/>
              </a:lnTo>
              <a:lnTo>
                <a:pt x="0" y="233049"/>
              </a:lnTo>
              <a:lnTo>
                <a:pt x="0" y="4660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D25D1-F754-43BA-95FE-579F4D51D6FA}">
      <dsp:nvSpPr>
        <dsp:cNvPr id="0" name=""/>
        <dsp:cNvSpPr/>
      </dsp:nvSpPr>
      <dsp:spPr>
        <a:xfrm>
          <a:off x="4033742" y="304799"/>
          <a:ext cx="2219515" cy="110975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SQL</a:t>
          </a:r>
        </a:p>
      </dsp:txBody>
      <dsp:txXfrm>
        <a:off x="4033742" y="304799"/>
        <a:ext cx="2219515" cy="1109757"/>
      </dsp:txXfrm>
    </dsp:sp>
    <dsp:sp modelId="{C0C9A85C-67E3-4283-B537-8C9B2A7AFC19}">
      <dsp:nvSpPr>
        <dsp:cNvPr id="0" name=""/>
        <dsp:cNvSpPr/>
      </dsp:nvSpPr>
      <dsp:spPr>
        <a:xfrm>
          <a:off x="5321" y="1880655"/>
          <a:ext cx="2219515" cy="32247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DDL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CREATE</a:t>
          </a:r>
          <a:br>
            <a:rPr lang="en-US" sz="3200" kern="1200" dirty="0"/>
          </a:br>
          <a:r>
            <a:rPr lang="en-US" sz="3200" kern="1200" dirty="0"/>
            <a:t>ALTER</a:t>
          </a:r>
          <a:br>
            <a:rPr lang="en-US" sz="3200" kern="1200" dirty="0"/>
          </a:br>
          <a:r>
            <a:rPr lang="en-US" sz="3200" kern="1200" dirty="0"/>
            <a:t>DROP</a:t>
          </a:r>
          <a:br>
            <a:rPr lang="en-US" sz="3200" kern="1200" dirty="0"/>
          </a:br>
          <a:r>
            <a:rPr lang="en-US" sz="3200" kern="1200" dirty="0"/>
            <a:t>TRUNCATE</a:t>
          </a:r>
        </a:p>
      </dsp:txBody>
      <dsp:txXfrm>
        <a:off x="5321" y="1880655"/>
        <a:ext cx="2219515" cy="3224745"/>
      </dsp:txXfrm>
    </dsp:sp>
    <dsp:sp modelId="{42CEC7D4-2B68-4E1E-A075-9AF5255F5D25}">
      <dsp:nvSpPr>
        <dsp:cNvPr id="0" name=""/>
        <dsp:cNvSpPr/>
      </dsp:nvSpPr>
      <dsp:spPr>
        <a:xfrm>
          <a:off x="2690935" y="1880655"/>
          <a:ext cx="2219515" cy="32247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DML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SELECT</a:t>
          </a:r>
          <a:br>
            <a:rPr lang="en-US" sz="3200" kern="1200" dirty="0"/>
          </a:br>
          <a:r>
            <a:rPr lang="en-US" sz="3200" kern="1200" dirty="0"/>
            <a:t>INSERT</a:t>
          </a:r>
          <a:br>
            <a:rPr lang="en-US" sz="3200" kern="1200" dirty="0"/>
          </a:br>
          <a:r>
            <a:rPr lang="en-US" sz="3200" kern="1200" dirty="0"/>
            <a:t>UPDATE</a:t>
          </a:r>
          <a:br>
            <a:rPr lang="en-US" sz="3200" kern="1200" dirty="0"/>
          </a:br>
          <a:r>
            <a:rPr lang="en-US" sz="3200" kern="1200" dirty="0"/>
            <a:t>DELETE</a:t>
          </a:r>
        </a:p>
      </dsp:txBody>
      <dsp:txXfrm>
        <a:off x="2690935" y="1880655"/>
        <a:ext cx="2219515" cy="3224745"/>
      </dsp:txXfrm>
    </dsp:sp>
    <dsp:sp modelId="{79265CDC-1285-4350-AE21-6545F6125041}">
      <dsp:nvSpPr>
        <dsp:cNvPr id="0" name=""/>
        <dsp:cNvSpPr/>
      </dsp:nvSpPr>
      <dsp:spPr>
        <a:xfrm>
          <a:off x="5376549" y="1880655"/>
          <a:ext cx="2219515" cy="32247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DCL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GRANT</a:t>
          </a:r>
          <a:br>
            <a:rPr lang="en-US" sz="3200" kern="1200" dirty="0"/>
          </a:br>
          <a:r>
            <a:rPr lang="en-US" sz="3200" kern="1200" dirty="0"/>
            <a:t>REVOKE</a:t>
          </a:r>
          <a:br>
            <a:rPr lang="en-US" sz="3200" kern="1200" dirty="0"/>
          </a:br>
          <a:r>
            <a:rPr lang="en-US" sz="3200" kern="1200" dirty="0"/>
            <a:t>DENY</a:t>
          </a:r>
          <a:br>
            <a:rPr lang="en-US" sz="3200" kern="1200" dirty="0"/>
          </a:br>
          <a:endParaRPr lang="en-US" sz="3200" kern="1200" dirty="0"/>
        </a:p>
      </dsp:txBody>
      <dsp:txXfrm>
        <a:off x="5376549" y="1880655"/>
        <a:ext cx="2219515" cy="3224745"/>
      </dsp:txXfrm>
    </dsp:sp>
    <dsp:sp modelId="{4CF42318-0D8F-4F28-8999-BD62C01CC702}">
      <dsp:nvSpPr>
        <dsp:cNvPr id="0" name=""/>
        <dsp:cNvSpPr/>
      </dsp:nvSpPr>
      <dsp:spPr>
        <a:xfrm>
          <a:off x="8062163" y="1880655"/>
          <a:ext cx="2219515" cy="32247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TCL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BEGIN TRAN</a:t>
          </a:r>
          <a:br>
            <a:rPr lang="en-US" sz="3200" kern="1200" dirty="0"/>
          </a:br>
          <a:r>
            <a:rPr lang="en-US" sz="3200" kern="1200" dirty="0"/>
            <a:t>COMMIT</a:t>
          </a:r>
          <a:br>
            <a:rPr lang="en-US" sz="3200" kern="1200" dirty="0"/>
          </a:br>
          <a:r>
            <a:rPr lang="en-US" sz="3200" kern="1200" dirty="0"/>
            <a:t>ROLLBACK</a:t>
          </a:r>
          <a:br>
            <a:rPr lang="en-US" sz="3200" kern="1200" dirty="0"/>
          </a:br>
          <a:r>
            <a:rPr lang="en-US" sz="3200" kern="1200" dirty="0"/>
            <a:t>SAVE</a:t>
          </a:r>
        </a:p>
      </dsp:txBody>
      <dsp:txXfrm>
        <a:off x="8062163" y="1880655"/>
        <a:ext cx="2219515" cy="3224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A91E90A-C262-4169-9AD1-3512C5A080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9581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F50907D-8BC8-4F6F-B3B9-6A99069481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5416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SQL(Structured Query Language) is the main language</a:t>
            </a:r>
            <a:r>
              <a:rPr lang="en-US" baseline="0" dirty="0"/>
              <a:t> to access the database. It has many dialects for the different engines. This means that basically MySQL and SQL Server use different syntax to execute statements. However, SQL is a standard so there are many similarities. SQL is often pronounced as SEQUEL(</a:t>
            </a:r>
            <a:r>
              <a:rPr lang="en-US" dirty="0"/>
              <a:t>Structured English Query Language) in</a:t>
            </a:r>
            <a:r>
              <a:rPr lang="en-US" baseline="0" dirty="0"/>
              <a:t> the past but it was changed to SQL due to trademarks issues. The language is declarative and it has 4 main sections:</a:t>
            </a:r>
          </a:p>
          <a:p>
            <a:r>
              <a:rPr lang="en-US" baseline="0" dirty="0"/>
              <a:t>- DDL(Data Definition Language) – responsible for the managing of the main database objects</a:t>
            </a:r>
            <a:br>
              <a:rPr lang="en-US" baseline="0" dirty="0"/>
            </a:br>
            <a:r>
              <a:rPr lang="en-US" baseline="0" dirty="0"/>
              <a:t>- DML(Data Manipulation Language) – responsible for managing data in the tables</a:t>
            </a:r>
            <a:br>
              <a:rPr lang="en-US" baseline="0" dirty="0"/>
            </a:br>
            <a:r>
              <a:rPr lang="en-US" baseline="0" dirty="0"/>
              <a:t>- DCL(Data Control Language) – responsible for the permissions in the database</a:t>
            </a:r>
            <a:br>
              <a:rPr lang="en-US" baseline="0" dirty="0"/>
            </a:br>
            <a:r>
              <a:rPr lang="en-US" baseline="0" dirty="0"/>
              <a:t>- TCL(Transaction Control Language) – responsible for controlling the transactions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B2E6B1-3551-4C5F-8858-424DF6269F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5797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30F3F4-CB66-4E9A-9A54-70935EFD2A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602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4977535-AE62-4F39-A442-3473E83E7A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99853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EDE31DB-E929-4986-970D-459458B9BE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5008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284412" y="762000"/>
            <a:ext cx="9281899" cy="1752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Въведение в </a:t>
            </a:r>
            <a:r>
              <a:rPr lang="en-US" dirty="0"/>
              <a:t>SQL</a:t>
            </a:r>
            <a:r>
              <a:rPr lang="bg-BG" dirty="0"/>
              <a:t>.</a:t>
            </a:r>
          </a:p>
          <a:p>
            <a:r>
              <a:rPr lang="bg-BG" dirty="0"/>
              <a:t>Основни команди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723678"/>
            <a:ext cx="5962541" cy="2524722"/>
            <a:chOff x="745783" y="3624633"/>
            <a:chExt cx="5962541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70512" y="3706052"/>
              <a:ext cx="183781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от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6412" y="4495800"/>
            <a:ext cx="4504416" cy="1715157"/>
            <a:chOff x="7290798" y="4351845"/>
            <a:chExt cx="4504416" cy="1715157"/>
          </a:xfrm>
        </p:grpSpPr>
        <p:sp>
          <p:nvSpPr>
            <p:cNvPr id="13" name="TextBox 12"/>
            <p:cNvSpPr txBox="1"/>
            <p:nvPr/>
          </p:nvSpPr>
          <p:spPr>
            <a:xfrm rot="20983918">
              <a:off x="7290798" y="5003001"/>
              <a:ext cx="1663151" cy="589253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sz="60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SQL</a:t>
              </a:r>
            </a:p>
          </p:txBody>
        </p:sp>
        <p:pic>
          <p:nvPicPr>
            <p:cNvPr id="14" name="Picture 2" descr="database, storage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154" y="4351845"/>
              <a:ext cx="1715156" cy="171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atabase, storage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5412" y="4442934"/>
              <a:ext cx="1509802" cy="162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202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18978" y="1150938"/>
            <a:ext cx="11804650" cy="5570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000" dirty="0"/>
              <a:t>Със </a:t>
            </a:r>
            <a:r>
              <a:rPr lang="en-US" sz="3000" dirty="0">
                <a:solidFill>
                  <a:srgbClr val="F3BE60"/>
                </a:solidFill>
              </a:rPr>
              <a:t>SQL</a:t>
            </a:r>
            <a:r>
              <a:rPr lang="bg-BG" sz="3000" dirty="0"/>
              <a:t> </a:t>
            </a:r>
            <a:r>
              <a:rPr lang="bg-BG" sz="3000" dirty="0">
                <a:solidFill>
                  <a:srgbClr val="F3BE60"/>
                </a:solidFill>
              </a:rPr>
              <a:t>създаваме</a:t>
            </a:r>
            <a:r>
              <a:rPr lang="bg-BG" sz="3000" dirty="0"/>
              <a:t> БД, </a:t>
            </a:r>
          </a:p>
          <a:p>
            <a:pPr>
              <a:lnSpc>
                <a:spcPct val="100000"/>
              </a:lnSpc>
            </a:pPr>
            <a:r>
              <a:rPr lang="bg-BG" sz="3000" dirty="0">
                <a:solidFill>
                  <a:srgbClr val="F3BE60"/>
                </a:solidFill>
              </a:rPr>
              <a:t>Създаваме</a:t>
            </a:r>
            <a:r>
              <a:rPr lang="bg-BG" sz="3000" dirty="0"/>
              <a:t> таблици </a:t>
            </a:r>
          </a:p>
          <a:p>
            <a:pPr>
              <a:lnSpc>
                <a:spcPct val="100000"/>
              </a:lnSpc>
            </a:pPr>
            <a:r>
              <a:rPr lang="bg-BG" sz="3000" dirty="0">
                <a:solidFill>
                  <a:srgbClr val="F3BE60"/>
                </a:solidFill>
              </a:rPr>
              <a:t>Извличаме</a:t>
            </a:r>
            <a:r>
              <a:rPr lang="bg-BG" sz="3000" dirty="0"/>
              <a:t> данни от таблици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8978" y="39688"/>
            <a:ext cx="9577388" cy="1111250"/>
          </a:xfrm>
        </p:spPr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390" y="3581400"/>
            <a:ext cx="3791856" cy="28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17590" y="3092792"/>
            <a:ext cx="4945291" cy="241912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CREATE TABLE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people</a:t>
            </a:r>
          </a:p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</a:p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id </a:t>
            </a:r>
            <a:r>
              <a:rPr lang="en-US" sz="20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INT NOT NULL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email </a:t>
            </a:r>
            <a:r>
              <a:rPr lang="en-US" sz="20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VARCHAR(50) NOT NULL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first_name </a:t>
            </a:r>
            <a:r>
              <a:rPr lang="en-US" sz="20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VARCHAR(50)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last_name </a:t>
            </a:r>
            <a:r>
              <a:rPr lang="en-US" sz="20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VARCHAR(50)</a:t>
            </a:r>
          </a:p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C0BF1E7-6687-4679-9AE1-B99C4BD07734}"/>
              </a:ext>
            </a:extLst>
          </p:cNvPr>
          <p:cNvSpPr txBox="1">
            <a:spLocks/>
          </p:cNvSpPr>
          <p:nvPr/>
        </p:nvSpPr>
        <p:spPr>
          <a:xfrm>
            <a:off x="11685390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Въведение в </a:t>
            </a:r>
            <a:r>
              <a:rPr lang="en-US" dirty="0"/>
              <a:t>SQL</a:t>
            </a:r>
            <a:r>
              <a:rPr lang="bg-BG" dirty="0"/>
              <a:t>. Основни команди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1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E4C559E-735A-430F-A439-CDDA39C43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bg-BG" dirty="0"/>
              <a:t>Структуриран език за заявки </a:t>
            </a:r>
            <a:r>
              <a:rPr lang="en-US" dirty="0"/>
              <a:t>SQL</a:t>
            </a:r>
            <a:endParaRPr lang="bg-BG" dirty="0"/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bg-BG" dirty="0"/>
              <a:t>Защо да се разделят свързани данни</a:t>
            </a:r>
            <a:r>
              <a:rPr lang="en-US" dirty="0"/>
              <a:t>?</a:t>
            </a:r>
            <a:endParaRPr lang="bg-BG" dirty="0"/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bg-BG" dirty="0"/>
              <a:t>Основни </a:t>
            </a:r>
            <a:r>
              <a:rPr lang="en-US" dirty="0"/>
              <a:t>SQL </a:t>
            </a:r>
            <a:r>
              <a:rPr lang="bg-BG" dirty="0"/>
              <a:t>заявки</a:t>
            </a:r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bg-BG" dirty="0"/>
              <a:t>Създаване на таблица със </a:t>
            </a:r>
            <a:r>
              <a:rPr lang="en-US" dirty="0"/>
              <a:t>SQL</a:t>
            </a:r>
            <a:endParaRPr lang="bg-BG" dirty="0"/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bg-BG" dirty="0"/>
              <a:t>Извличане на данни от таблица със </a:t>
            </a:r>
            <a:r>
              <a:rPr lang="en-US" dirty="0"/>
              <a:t>SQL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12" y="1638368"/>
            <a:ext cx="3429001" cy="4421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6" y="4485348"/>
            <a:ext cx="2895600" cy="2055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628" y="4485348"/>
            <a:ext cx="3760364" cy="1980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8D45819-54DA-42B4-939D-C1066E637C8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978" y="1150938"/>
            <a:ext cx="11804650" cy="5570537"/>
          </a:xfrm>
        </p:spPr>
        <p:txBody>
          <a:bodyPr/>
          <a:lstStyle/>
          <a:p>
            <a:r>
              <a:rPr lang="bg-BG" dirty="0"/>
              <a:t>За комуникация с машината ние използваме </a:t>
            </a:r>
            <a:r>
              <a:rPr lang="en-US" dirty="0">
                <a:solidFill>
                  <a:schemeClr val="accent1"/>
                </a:solidFill>
              </a:rPr>
              <a:t>SQL</a:t>
            </a:r>
          </a:p>
          <a:p>
            <a:pPr lvl="1"/>
            <a:r>
              <a:rPr lang="bg-BG" dirty="0">
                <a:solidFill>
                  <a:schemeClr val="accent1"/>
                </a:solidFill>
              </a:rPr>
              <a:t>Декларативен </a:t>
            </a:r>
            <a:r>
              <a:rPr lang="bg-BG" dirty="0"/>
              <a:t>език</a:t>
            </a:r>
            <a:endParaRPr lang="en-US" dirty="0"/>
          </a:p>
          <a:p>
            <a:r>
              <a:rPr lang="bg-BG" dirty="0"/>
              <a:t>Логически разделен на четири части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Data Definition </a:t>
            </a:r>
            <a:r>
              <a:rPr lang="en-US" dirty="0"/>
              <a:t>– </a:t>
            </a:r>
            <a:r>
              <a:rPr lang="bg-BG" dirty="0"/>
              <a:t>описва структурата на нашите данни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Data Manipulation </a:t>
            </a:r>
            <a:r>
              <a:rPr lang="en-US" dirty="0"/>
              <a:t>– </a:t>
            </a:r>
            <a:r>
              <a:rPr lang="bg-BG" dirty="0"/>
              <a:t>записва и чете данни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Data Control </a:t>
            </a:r>
            <a:r>
              <a:rPr lang="en-US" dirty="0"/>
              <a:t>– </a:t>
            </a:r>
            <a:r>
              <a:rPr lang="bg-BG" dirty="0"/>
              <a:t>определя кой има достъп до данните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Transaction Control </a:t>
            </a:r>
            <a:r>
              <a:rPr lang="en-US" dirty="0"/>
              <a:t>– </a:t>
            </a:r>
            <a:r>
              <a:rPr lang="ru-RU" dirty="0"/>
              <a:t>пакетни операции и позволяване на  възстановяването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8978" y="39688"/>
            <a:ext cx="9577388" cy="1111250"/>
          </a:xfrm>
        </p:spPr>
        <p:txBody>
          <a:bodyPr/>
          <a:lstStyle/>
          <a:p>
            <a:r>
              <a:rPr lang="bg-BG" dirty="0"/>
              <a:t>Структуриран език за заявки </a:t>
            </a:r>
            <a:r>
              <a:rPr lang="en-US" dirty="0"/>
              <a:t>SQL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230028E-E6AC-4ECA-8A9C-A067864BCC14}"/>
              </a:ext>
            </a:extLst>
          </p:cNvPr>
          <p:cNvSpPr txBox="1">
            <a:spLocks/>
          </p:cNvSpPr>
          <p:nvPr/>
        </p:nvSpPr>
        <p:spPr>
          <a:xfrm>
            <a:off x="11685390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037" y="107949"/>
            <a:ext cx="9578975" cy="1111251"/>
          </a:xfrm>
        </p:spPr>
        <p:txBody>
          <a:bodyPr/>
          <a:lstStyle/>
          <a:p>
            <a:r>
              <a:rPr lang="en-US" dirty="0"/>
              <a:t>SQL</a:t>
            </a:r>
            <a:endParaRPr lang="bg-BG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836612" y="762000"/>
          <a:ext cx="10287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EB2F86B-2EE5-4081-BB97-F9B33C965F2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223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4624" y="39688"/>
            <a:ext cx="9577388" cy="1111250"/>
          </a:xfrm>
        </p:spPr>
        <p:txBody>
          <a:bodyPr/>
          <a:lstStyle/>
          <a:p>
            <a:r>
              <a:rPr lang="bg-BG" dirty="0"/>
              <a:t>Защо да се разделят свързани данни</a:t>
            </a:r>
            <a:r>
              <a:rPr lang="en-US" dirty="0"/>
              <a:t>?</a:t>
            </a:r>
          </a:p>
        </p:txBody>
      </p:sp>
      <p:graphicFrame>
        <p:nvGraphicFramePr>
          <p:cNvPr id="6" name="Group 49"/>
          <p:cNvGraphicFramePr>
            <a:graphicFrameLocks/>
          </p:cNvGraphicFramePr>
          <p:nvPr/>
        </p:nvGraphicFramePr>
        <p:xfrm>
          <a:off x="248402" y="3886200"/>
          <a:ext cx="11692021" cy="2325624"/>
        </p:xfrm>
        <a:graphic>
          <a:graphicData uri="http://schemas.openxmlformats.org/drawingml/2006/table">
            <a:tbl>
              <a:tblPr/>
              <a:tblGrid>
                <a:gridCol w="195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6414">
                  <a:extLst>
                    <a:ext uri="{9D8B030D-6E8A-4147-A177-3AD203B41FA5}">
                      <a16:colId xmlns:a16="http://schemas.microsoft.com/office/drawing/2014/main" val="1808587013"/>
                    </a:ext>
                  </a:extLst>
                </a:gridCol>
                <a:gridCol w="2091256">
                  <a:extLst>
                    <a:ext uri="{9D8B030D-6E8A-4147-A177-3AD203B41FA5}">
                      <a16:colId xmlns:a16="http://schemas.microsoft.com/office/drawing/2014/main" val="1545185628"/>
                    </a:ext>
                  </a:extLst>
                </a:gridCol>
                <a:gridCol w="1805530">
                  <a:extLst>
                    <a:ext uri="{9D8B030D-6E8A-4147-A177-3AD203B41FA5}">
                      <a16:colId xmlns:a16="http://schemas.microsoft.com/office/drawing/2014/main" val="749201295"/>
                    </a:ext>
                  </a:extLst>
                </a:gridCol>
                <a:gridCol w="1426411">
                  <a:extLst>
                    <a:ext uri="{9D8B030D-6E8A-4147-A177-3AD203B41FA5}">
                      <a16:colId xmlns:a16="http://schemas.microsoft.com/office/drawing/2014/main" val="3199884399"/>
                    </a:ext>
                  </a:extLst>
                </a:gridCol>
              </a:tblGrid>
              <a:tr h="4968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order_id</a:t>
                      </a: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date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customer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product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s/n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price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00315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07/16/2016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David Rivers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Oil Pump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OP147-0623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69.90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00315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07/16/2016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David Rivers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Accessory Belt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AB544-1648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149.99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00316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07/17/2016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Sarah Thorne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Wiper Fluid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WF000-0001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99.90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00317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07/18/2016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Michael Walters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Oil Pump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OP147-0623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69.90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49"/>
          <p:cNvGraphicFramePr>
            <a:graphicFrameLocks/>
          </p:cNvGraphicFramePr>
          <p:nvPr/>
        </p:nvGraphicFramePr>
        <p:xfrm>
          <a:off x="244412" y="1560576"/>
          <a:ext cx="8280000" cy="1868424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80858701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749201295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376622060"/>
                    </a:ext>
                  </a:extLst>
                </a:gridCol>
              </a:tblGrid>
              <a:tr h="4968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first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last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registered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email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David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Rivers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05/02/2016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drivers@mail.cx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Sarah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Thorne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07/17/2016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sarah@mail.cx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Michael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Walters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11/23/2015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walters_michael@mail.cx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/>
          </p:cNvGraphicFramePr>
          <p:nvPr/>
        </p:nvGraphicFramePr>
        <p:xfrm>
          <a:off x="8524412" y="1560576"/>
          <a:ext cx="3420000" cy="1868424"/>
        </p:xfrm>
        <a:graphic>
          <a:graphicData uri="http://schemas.openxmlformats.org/drawingml/2006/table">
            <a:tbl>
              <a:tblPr/>
              <a:tblGrid>
                <a:gridCol w="3420000">
                  <a:extLst>
                    <a:ext uri="{9D8B030D-6E8A-4147-A177-3AD203B41FA5}">
                      <a16:colId xmlns:a16="http://schemas.microsoft.com/office/drawing/2014/main" val="376622060"/>
                    </a:ext>
                  </a:extLst>
                </a:gridCol>
              </a:tblGrid>
              <a:tr h="4968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email2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david@homedomain.cx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NULL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NULL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8399551" y="2389495"/>
            <a:ext cx="3651422" cy="1186218"/>
          </a:xfrm>
          <a:prstGeom prst="roundRect">
            <a:avLst>
              <a:gd name="adj" fmla="val 5385"/>
            </a:avLst>
          </a:prstGeom>
          <a:solidFill>
            <a:srgbClr val="FF0000">
              <a:alpha val="20000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396261" y="1103376"/>
            <a:ext cx="2854871" cy="677820"/>
          </a:xfrm>
          <a:prstGeom prst="wedgeRoundRectCallout">
            <a:avLst>
              <a:gd name="adj1" fmla="val 29022"/>
              <a:gd name="adj2" fmla="val 12718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70000" tIns="90000" rIns="270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Празни записи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136478" y="4259238"/>
            <a:ext cx="6591869" cy="1186218"/>
          </a:xfrm>
          <a:prstGeom prst="roundRect">
            <a:avLst>
              <a:gd name="adj" fmla="val 5385"/>
            </a:avLst>
          </a:prstGeom>
          <a:solidFill>
            <a:srgbClr val="FF0000">
              <a:alpha val="20000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98372" y="2973119"/>
            <a:ext cx="4005410" cy="677820"/>
          </a:xfrm>
          <a:prstGeom prst="wedgeRoundRectCallout">
            <a:avLst>
              <a:gd name="adj1" fmla="val 42716"/>
              <a:gd name="adj2" fmla="val 12718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70000" tIns="90000" rIns="270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Излишна информация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6509982" y="4259238"/>
            <a:ext cx="5554640" cy="708547"/>
          </a:xfrm>
          <a:prstGeom prst="roundRect">
            <a:avLst>
              <a:gd name="adj" fmla="val 5385"/>
            </a:avLst>
          </a:prstGeom>
          <a:solidFill>
            <a:srgbClr val="FF0000">
              <a:alpha val="20000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6509982" y="5624014"/>
            <a:ext cx="5554640" cy="708547"/>
          </a:xfrm>
          <a:prstGeom prst="roundRect">
            <a:avLst>
              <a:gd name="adj" fmla="val 5385"/>
            </a:avLst>
          </a:prstGeom>
          <a:solidFill>
            <a:srgbClr val="FF0000">
              <a:alpha val="20000"/>
            </a:srgbClr>
          </a:solidFill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B70FA2F8-E38C-46CD-8635-CE50E32248B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or: Elbow 11"/>
          <p:cNvCxnSpPr>
            <a:cxnSpLocks/>
          </p:cNvCxnSpPr>
          <p:nvPr/>
        </p:nvCxnSpPr>
        <p:spPr>
          <a:xfrm rot="5400000" flipH="1">
            <a:off x="4054422" y="1578368"/>
            <a:ext cx="454925" cy="5795205"/>
          </a:xfrm>
          <a:prstGeom prst="bentConnector3">
            <a:avLst>
              <a:gd name="adj1" fmla="val -9825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>
            <a:normAutofit/>
          </a:bodyPr>
          <a:lstStyle/>
          <a:p>
            <a:r>
              <a:rPr lang="ru-RU" dirty="0"/>
              <a:t>Ние разделяме данните и </a:t>
            </a:r>
            <a:r>
              <a:rPr lang="ru-RU" dirty="0">
                <a:solidFill>
                  <a:srgbClr val="F3BE60"/>
                </a:solidFill>
              </a:rPr>
              <a:t>въвеждаме релации</a:t>
            </a:r>
            <a:r>
              <a:rPr lang="ru-RU" dirty="0"/>
              <a:t> между таблиците за да се избегне повтаряне на информация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bg-BG" dirty="0"/>
          </a:p>
          <a:p>
            <a:r>
              <a:rPr lang="ru-RU" dirty="0"/>
              <a:t>Връзката е установена чрез </a:t>
            </a:r>
            <a:r>
              <a:rPr lang="ru-RU" dirty="0">
                <a:solidFill>
                  <a:srgbClr val="F3BE60"/>
                </a:solidFill>
              </a:rPr>
              <a:t>външен ключ </a:t>
            </a:r>
            <a:r>
              <a:rPr lang="ru-RU" dirty="0"/>
              <a:t>в едната таблица, сочещ към </a:t>
            </a:r>
            <a:r>
              <a:rPr lang="ru-RU" dirty="0">
                <a:solidFill>
                  <a:srgbClr val="F3BE60"/>
                </a:solidFill>
              </a:rPr>
              <a:t>първичния ключ</a:t>
            </a:r>
            <a:r>
              <a:rPr lang="ru-RU" dirty="0"/>
              <a:t> в другата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bg-BG" dirty="0"/>
              <a:t>Свързани таблици</a:t>
            </a:r>
            <a:endParaRPr lang="en-US" dirty="0"/>
          </a:p>
        </p:txBody>
      </p:sp>
      <p:graphicFrame>
        <p:nvGraphicFramePr>
          <p:cNvPr id="5" name="Group 49"/>
          <p:cNvGraphicFramePr>
            <a:graphicFrameLocks/>
          </p:cNvGraphicFramePr>
          <p:nvPr/>
        </p:nvGraphicFramePr>
        <p:xfrm>
          <a:off x="405618" y="2364475"/>
          <a:ext cx="6300000" cy="1868424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139198657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80858701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749201295"/>
                    </a:ext>
                  </a:extLst>
                </a:gridCol>
              </a:tblGrid>
              <a:tr h="4968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user_id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first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last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registered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203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David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Rivers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05/02/2016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204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Sarah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Thorne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07/17/2016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205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Michael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Walters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11/23/2015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49"/>
          <p:cNvGraphicFramePr>
            <a:graphicFrameLocks/>
          </p:cNvGraphicFramePr>
          <p:nvPr/>
        </p:nvGraphicFramePr>
        <p:xfrm>
          <a:off x="6920823" y="2362200"/>
          <a:ext cx="4860000" cy="2325624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3440165915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376622060"/>
                    </a:ext>
                  </a:extLst>
                </a:gridCol>
              </a:tblGrid>
              <a:tr h="4968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user_id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email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203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drivers@mail.cx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204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sarah@mail.cx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205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walters_michael@mail.cx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203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david@homedomain.cx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88153"/>
                  </a:ext>
                </a:extLst>
              </a:tr>
            </a:tbl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05618" y="4647662"/>
            <a:ext cx="2328067" cy="677820"/>
          </a:xfrm>
          <a:prstGeom prst="wedgeRoundRectCallout">
            <a:avLst>
              <a:gd name="adj1" fmla="val -20221"/>
              <a:gd name="adj2" fmla="val -9832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70000" tIns="90000" rIns="270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noProof="1">
                <a:solidFill>
                  <a:srgbClr val="FFFFFF"/>
                </a:solidFill>
              </a:rPr>
              <a:t>Primary Key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81885" y="4647662"/>
            <a:ext cx="2295523" cy="677820"/>
          </a:xfrm>
          <a:prstGeom prst="wedgeRoundRectCallout">
            <a:avLst>
              <a:gd name="adj1" fmla="val 58258"/>
              <a:gd name="adj2" fmla="val -8020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70000" tIns="90000" rIns="270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noProof="1">
                <a:solidFill>
                  <a:srgbClr val="FFFFFF"/>
                </a:solidFill>
              </a:rPr>
              <a:t>Foreign Key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FA02BA7-7083-49E1-AC94-143BE577AD3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162" y="1150938"/>
            <a:ext cx="11804650" cy="5570537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Можем да общуваме с машината на базата от данни, използвайки</a:t>
            </a:r>
            <a:r>
              <a:rPr lang="en-US" dirty="0"/>
              <a:t> SQL</a:t>
            </a:r>
          </a:p>
          <a:p>
            <a:r>
              <a:rPr lang="bg-BG" dirty="0"/>
              <a:t>Заявките предоставят  по-голям </a:t>
            </a:r>
            <a:r>
              <a:rPr lang="bg-BG" dirty="0">
                <a:solidFill>
                  <a:schemeClr val="accent1"/>
                </a:solidFill>
              </a:rPr>
              <a:t>контрол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accent1"/>
                </a:solidFill>
              </a:rPr>
              <a:t>гъвкавост</a:t>
            </a:r>
          </a:p>
          <a:p>
            <a:r>
              <a:rPr lang="bg-BG" dirty="0"/>
              <a:t>За да създадем База от Данни с</a:t>
            </a:r>
            <a:r>
              <a:rPr lang="en-US" dirty="0"/>
              <a:t> SQL:</a:t>
            </a:r>
          </a:p>
          <a:p>
            <a:pPr>
              <a:spcBef>
                <a:spcPts val="18600"/>
              </a:spcBef>
            </a:pPr>
            <a:r>
              <a:rPr lang="bg-BG" dirty="0"/>
              <a:t>Ключовите думи в </a:t>
            </a:r>
            <a:r>
              <a:rPr lang="en-US" dirty="0"/>
              <a:t>SQL</a:t>
            </a:r>
            <a:r>
              <a:rPr lang="bg-BG" dirty="0"/>
              <a:t> са традиционно с </a:t>
            </a:r>
            <a:r>
              <a:rPr lang="bg-BG" dirty="0">
                <a:solidFill>
                  <a:schemeClr val="accent1"/>
                </a:solidFill>
              </a:rPr>
              <a:t>главни букви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7162" y="39688"/>
            <a:ext cx="9577388" cy="1111250"/>
          </a:xfrm>
        </p:spPr>
        <p:txBody>
          <a:bodyPr/>
          <a:lstStyle/>
          <a:p>
            <a:r>
              <a:rPr lang="en-US" dirty="0"/>
              <a:t>SQL </a:t>
            </a:r>
            <a:r>
              <a:rPr lang="bg-BG" dirty="0"/>
              <a:t>заявки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52998" y="4800802"/>
            <a:ext cx="6882829" cy="60939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CREATE DATABASE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employees;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161212" y="3657600"/>
            <a:ext cx="4495800" cy="830139"/>
          </a:xfrm>
          <a:prstGeom prst="wedgeRoundRectCallout">
            <a:avLst>
              <a:gd name="adj1" fmla="val -39791"/>
              <a:gd name="adj2" fmla="val 10483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Базата от Данни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183C77F-3C59-4088-9EB5-AEA4B1E0DCE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4624" y="39688"/>
            <a:ext cx="9577388" cy="1111250"/>
          </a:xfrm>
        </p:spPr>
        <p:txBody>
          <a:bodyPr/>
          <a:lstStyle/>
          <a:p>
            <a:r>
              <a:rPr lang="bg-BG" dirty="0"/>
              <a:t>Създаване на таблица със </a:t>
            </a:r>
            <a:r>
              <a:rPr lang="en-US" dirty="0"/>
              <a:t>SQL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78474" y="2136927"/>
            <a:ext cx="7028700" cy="325935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CREATE TABLE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people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id 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INT NOT NULL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email 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VARCHAR(50) NOT NULL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first_name 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VARCHAR(50)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 last_name </a:t>
            </a:r>
            <a:r>
              <a:rPr lang="en-US" sz="28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VARCHAR(50)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5103812" y="2136927"/>
            <a:ext cx="1400019" cy="563459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953042" y="3977970"/>
            <a:ext cx="1961858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2953042" y="4434179"/>
            <a:ext cx="1740878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2953042" y="3521761"/>
            <a:ext cx="1169378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2953042" y="3065552"/>
            <a:ext cx="620738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3563114" y="3065552"/>
            <a:ext cx="742185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4920230" y="3977970"/>
            <a:ext cx="2257810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4714490" y="4434179"/>
            <a:ext cx="2311150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4150610" y="3521761"/>
            <a:ext cx="2318770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4361627" y="3065552"/>
            <a:ext cx="1642933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498272" y="3521761"/>
            <a:ext cx="1670368" cy="4572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713412" y="1288611"/>
            <a:ext cx="3048000" cy="700710"/>
          </a:xfrm>
          <a:prstGeom prst="wedgeRoundRectCallout">
            <a:avLst>
              <a:gd name="adj1" fmla="val -41775"/>
              <a:gd name="adj2" fmla="val 7910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таблицата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46212" y="5623890"/>
            <a:ext cx="3048000" cy="700710"/>
          </a:xfrm>
          <a:prstGeom prst="wedgeRoundRectCallout">
            <a:avLst>
              <a:gd name="adj1" fmla="val 32169"/>
              <a:gd name="adj2" fmla="val -15983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колона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256212" y="5623890"/>
            <a:ext cx="3048000" cy="700710"/>
          </a:xfrm>
          <a:prstGeom prst="wedgeRoundRectCallout">
            <a:avLst>
              <a:gd name="adj1" fmla="val -40930"/>
              <a:gd name="adj2" fmla="val -16351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Тип данни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085012" y="2405236"/>
            <a:ext cx="4191000" cy="700710"/>
          </a:xfrm>
          <a:prstGeom prst="wedgeRoundRectCallout">
            <a:avLst>
              <a:gd name="adj1" fmla="val -41776"/>
              <a:gd name="adj2" fmla="val 10667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Персонални Свойства </a:t>
            </a:r>
          </a:p>
        </p:txBody>
      </p:sp>
      <p:sp>
        <p:nvSpPr>
          <p:cNvPr id="22" name="Slide Number Placeholder">
            <a:extLst>
              <a:ext uri="{FF2B5EF4-FFF2-40B4-BE49-F238E27FC236}">
                <a16:creationId xmlns:a16="http://schemas.microsoft.com/office/drawing/2014/main" id="{0F89AE3F-832A-4748-A3E4-0ECDE32EAD4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978" y="1150938"/>
            <a:ext cx="11804650" cy="5570537"/>
          </a:xfrm>
        </p:spPr>
        <p:txBody>
          <a:bodyPr/>
          <a:lstStyle/>
          <a:p>
            <a:pPr>
              <a:spcBef>
                <a:spcPts val="13200"/>
              </a:spcBef>
            </a:pPr>
            <a:r>
              <a:rPr lang="ru-RU" dirty="0"/>
              <a:t>За да получите цялата информация от таблица</a:t>
            </a:r>
            <a:endParaRPr lang="bg-BG" dirty="0"/>
          </a:p>
          <a:p>
            <a:pPr>
              <a:spcBef>
                <a:spcPts val="13200"/>
              </a:spcBef>
            </a:pPr>
            <a:r>
              <a:rPr lang="ru-RU" dirty="0"/>
              <a:t>Можете да ограничите колоните и броя на записите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8978" y="39688"/>
            <a:ext cx="9577388" cy="1111250"/>
          </a:xfrm>
        </p:spPr>
        <p:txBody>
          <a:bodyPr/>
          <a:lstStyle/>
          <a:p>
            <a:r>
              <a:rPr lang="bg-BG" dirty="0"/>
              <a:t>Извличане на записи със </a:t>
            </a:r>
            <a:r>
              <a:rPr lang="en-US" dirty="0"/>
              <a:t>SQL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0990" y="2261901"/>
            <a:ext cx="8382000" cy="60939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SELECT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*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FROM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employees;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55590" y="4349267"/>
            <a:ext cx="10591800" cy="11264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SELECT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first_name, last_name 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FROM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employees 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LIMIT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5;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127790" y="1229344"/>
            <a:ext cx="3505200" cy="700710"/>
          </a:xfrm>
          <a:prstGeom prst="wedgeRoundRectCallout">
            <a:avLst>
              <a:gd name="adj1" fmla="val -41996"/>
              <a:gd name="adj2" fmla="val 11953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Име на таблица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59275" y="5746831"/>
            <a:ext cx="3464115" cy="667182"/>
          </a:xfrm>
          <a:prstGeom prst="wedgeRoundRectCallout">
            <a:avLst>
              <a:gd name="adj1" fmla="val -48865"/>
              <a:gd name="adj2" fmla="val -19325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списък от колони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699291" y="5783191"/>
            <a:ext cx="3505200" cy="630822"/>
          </a:xfrm>
          <a:prstGeom prst="wedgeRoundRectCallout">
            <a:avLst>
              <a:gd name="adj1" fmla="val -42284"/>
              <a:gd name="adj2" fmla="val -11328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Брой записи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8E83574F-2C28-47AF-9D12-603D104A7950}"/>
              </a:ext>
            </a:extLst>
          </p:cNvPr>
          <p:cNvSpPr txBox="1">
            <a:spLocks/>
          </p:cNvSpPr>
          <p:nvPr/>
        </p:nvSpPr>
        <p:spPr>
          <a:xfrm>
            <a:off x="11685390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7149</TotalTime>
  <Words>896</Words>
  <Application>Microsoft Office PowerPoint</Application>
  <PresentationFormat>Custom</PresentationFormat>
  <Paragraphs>193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Структуриран език за заявки SQL</vt:lpstr>
      <vt:lpstr>SQL</vt:lpstr>
      <vt:lpstr>Защо да се разделят свързани данни?</vt:lpstr>
      <vt:lpstr>Свързани таблици</vt:lpstr>
      <vt:lpstr>SQL заявки</vt:lpstr>
      <vt:lpstr>Създаване на таблица със SQL</vt:lpstr>
      <vt:lpstr>Извличане на записи със SQL</vt:lpstr>
      <vt:lpstr>Обобщение</vt:lpstr>
      <vt:lpstr>Въведение в SQL. Основни команди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- Overview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2019-12-17T10:47:52Z</dcterms:modified>
  <cp:category>Databases; SQL; programming; SoftUni; Software University; programming; software development; software engineering; course; database systems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