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2"/>
  </p:sldMasterIdLst>
  <p:notesMasterIdLst>
    <p:notesMasterId r:id="rId12"/>
  </p:notesMasterIdLst>
  <p:handoutMasterIdLst>
    <p:handoutMasterId r:id="rId13"/>
  </p:handoutMasterIdLst>
  <p:sldIdLst>
    <p:sldId id="394" r:id="rId3"/>
    <p:sldId id="595" r:id="rId4"/>
    <p:sldId id="596" r:id="rId5"/>
    <p:sldId id="597" r:id="rId6"/>
    <p:sldId id="598" r:id="rId7"/>
    <p:sldId id="599" r:id="rId8"/>
    <p:sldId id="600" r:id="rId9"/>
    <p:sldId id="594" r:id="rId10"/>
    <p:sldId id="481" r:id="rId11"/>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66BB20A9-1031-446C-85E6-9086472721B4}">
          <p14:sldIdLst>
            <p14:sldId id="394"/>
            <p14:sldId id="595"/>
            <p14:sldId id="596"/>
            <p14:sldId id="597"/>
            <p14:sldId id="598"/>
            <p14:sldId id="599"/>
            <p14:sldId id="600"/>
          </p14:sldIdLst>
        </p14:section>
        <p14:section name="Conclusion" id="{5731A567-5624-4737-8FB0-D1B91707CCE2}">
          <p14:sldIdLst>
            <p14:sldId id="594"/>
            <p14:sldId id="481"/>
          </p14:sldIdLst>
        </p14:section>
      </p14:sectionLst>
    </p:ext>
    <p:ext uri="{EFAFB233-063F-42B5-8137-9DF3F51BA10A}">
      <p15:sldGuideLst xmlns:p15="http://schemas.microsoft.com/office/powerpoint/2012/main">
        <p15:guide id="1" orient="horz" pos="2160" userDrawn="1">
          <p15:clr>
            <a:srgbClr val="A4A3A4"/>
          </p15:clr>
        </p15:guide>
        <p15:guide id="5" pos="3839"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72A"/>
    <a:srgbClr val="FFF0D9"/>
    <a:srgbClr val="F0F5FA"/>
    <a:srgbClr val="1A8AFA"/>
    <a:srgbClr val="0097CC"/>
    <a:srgbClr val="FDFFFF"/>
    <a:srgbClr val="603A14"/>
    <a:srgbClr val="E85C0E"/>
    <a:srgbClr val="BAB398"/>
    <a:srgbClr val="ADA485"/>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10" autoAdjust="0"/>
    <p:restoredTop sz="94533" autoAdjust="0"/>
  </p:normalViewPr>
  <p:slideViewPr>
    <p:cSldViewPr>
      <p:cViewPr varScale="1">
        <p:scale>
          <a:sx n="82" d="100"/>
          <a:sy n="82" d="100"/>
        </p:scale>
        <p:origin x="576" y="67"/>
      </p:cViewPr>
      <p:guideLst>
        <p:guide orient="horz" pos="2160"/>
        <p:guide pos="3839"/>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howGuides="1">
      <p:cViewPr varScale="1">
        <p:scale>
          <a:sx n="62" d="100"/>
          <a:sy n="62" d="100"/>
        </p:scale>
        <p:origin x="315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3" Type="http://schemas.openxmlformats.org/officeDocument/2006/relationships/hyperlink" Target="http://creativecommons.org/licenses/by-nc-sa/4.0/" TargetMode="External"/><Relationship Id="rId2" Type="http://schemas.openxmlformats.org/officeDocument/2006/relationships/hyperlink" Target="https://softuni.foundation/" TargetMode="External"/><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p:cNvSpPr>
            <a:spLocks noGrp="1"/>
          </p:cNvSpPr>
          <p:nvPr>
            <p:ph type="sldNum" sz="quarter" idx="3"/>
          </p:nvPr>
        </p:nvSpPr>
        <p:spPr>
          <a:xfrm>
            <a:off x="6165000" y="8748000"/>
            <a:ext cx="691412" cy="394412"/>
          </a:xfrm>
          <a:prstGeom prst="rect">
            <a:avLst/>
          </a:prstGeom>
        </p:spPr>
        <p:txBody>
          <a:bodyPr vert="horz" lIns="91440" tIns="45720" rIns="91440" bIns="45720" rtlCol="0" anchor="b"/>
          <a:lstStyle>
            <a:lvl1pPr algn="r">
              <a:defRPr sz="1200"/>
            </a:lvl1pPr>
          </a:lstStyle>
          <a:p>
            <a:fld id="{79429053-DC2A-4342-ADD4-2FD729D91E2C}" type="slidenum">
              <a:rPr sz="1000"/>
              <a:pPr/>
              <a:t>‹#›</a:t>
            </a:fld>
            <a:endParaRPr sz="1000" dirty="0"/>
          </a:p>
        </p:txBody>
      </p:sp>
      <p:sp>
        <p:nvSpPr>
          <p:cNvPr id="4" name="Footer Placeholder"/>
          <p:cNvSpPr>
            <a:spLocks noGrp="1"/>
          </p:cNvSpPr>
          <p:nvPr>
            <p:ph type="ftr" sz="quarter" idx="2"/>
          </p:nvPr>
        </p:nvSpPr>
        <p:spPr>
          <a:xfrm>
            <a:off x="0" y="8747999"/>
            <a:ext cx="6165000" cy="394413"/>
          </a:xfrm>
          <a:prstGeom prst="rect">
            <a:avLst/>
          </a:prstGeom>
        </p:spPr>
        <p:txBody>
          <a:bodyPr vert="horz" lIns="91440" tIns="45720" rIns="91440" bIns="45720" rtlCol="0" anchor="b"/>
          <a:lstStyle>
            <a:lvl1pPr algn="l">
              <a:defRPr sz="1200"/>
            </a:lvl1pPr>
          </a:lstStyle>
          <a:p>
            <a:r>
              <a:rPr lang="en-US" sz="1000" dirty="0"/>
              <a:t>Created by the </a:t>
            </a:r>
            <a:r>
              <a:rPr lang="en-US" sz="1000" b="1" dirty="0"/>
              <a:t>Software University Foundation</a:t>
            </a:r>
            <a:r>
              <a:rPr lang="en-US" sz="1000" dirty="0"/>
              <a:t> – </a:t>
            </a:r>
            <a:r>
              <a:rPr lang="en-US" sz="1000" u="sng" dirty="0">
                <a:hlinkClick r:id="rId2"/>
              </a:rPr>
              <a:t>https://softuni.foundation</a:t>
            </a:r>
            <a:endParaRPr lang="en-US" sz="1000" dirty="0"/>
          </a:p>
          <a:p>
            <a:r>
              <a:rPr lang="en-US" sz="1000" dirty="0"/>
              <a:t>This work is licensed under the </a:t>
            </a:r>
            <a:r>
              <a:rPr lang="en-US" sz="1000" u="sng" noProof="1">
                <a:hlinkClick r:id="rId3"/>
              </a:rPr>
              <a:t>Creative Commons Attribution-NonCommercial-ShareAlike</a:t>
            </a:r>
            <a:r>
              <a:rPr lang="en-US" sz="1000" noProof="1"/>
              <a:t> </a:t>
            </a:r>
            <a:r>
              <a:rPr lang="en-US" sz="1000" dirty="0"/>
              <a:t>license.</a:t>
            </a:r>
          </a:p>
        </p:txBody>
      </p:sp>
      <p:sp>
        <p:nvSpPr>
          <p:cNvPr id="3" name="Date Placeholder"/>
          <p:cNvSpPr>
            <a:spLocks noGrp="1"/>
          </p:cNvSpPr>
          <p:nvPr>
            <p:ph type="dt" sz="quarter" idx="1"/>
          </p:nvPr>
        </p:nvSpPr>
        <p:spPr>
          <a:xfrm>
            <a:off x="3884613" y="0"/>
            <a:ext cx="2971800" cy="252000"/>
          </a:xfrm>
          <a:prstGeom prst="rect">
            <a:avLst/>
          </a:prstGeom>
        </p:spPr>
        <p:txBody>
          <a:bodyPr vert="horz" lIns="91440" tIns="45720" rIns="91440" bIns="45720" rtlCol="0"/>
          <a:lstStyle>
            <a:lvl1pPr algn="r">
              <a:defRPr sz="1200"/>
            </a:lvl1pPr>
          </a:lstStyle>
          <a:p>
            <a:fld id="{FE5B4EDC-59C0-49C7-8ADA-5A781B329E02}" type="datetimeFigureOut">
              <a:rPr lang="en-US"/>
              <a:pPr/>
              <a:t>17-Dec-19</a:t>
            </a:fld>
            <a:endParaRPr dirty="0"/>
          </a:p>
        </p:txBody>
      </p:sp>
      <p:sp>
        <p:nvSpPr>
          <p:cNvPr id="2" name="Header Placeholder"/>
          <p:cNvSpPr>
            <a:spLocks noGrp="1"/>
          </p:cNvSpPr>
          <p:nvPr>
            <p:ph type="hdr" sz="quarter"/>
          </p:nvPr>
        </p:nvSpPr>
        <p:spPr>
          <a:xfrm>
            <a:off x="0" y="0"/>
            <a:ext cx="2971800" cy="252000"/>
          </a:xfrm>
          <a:prstGeom prst="rect">
            <a:avLst/>
          </a:prstGeom>
        </p:spPr>
        <p:txBody>
          <a:bodyPr vert="horz" lIns="91440" tIns="45720" rIns="91440" bIns="45720" rtlCol="0"/>
          <a:lstStyle>
            <a:lvl1pPr algn="l">
              <a:defRPr sz="1200"/>
            </a:lvl1pPr>
          </a:lstStyle>
          <a:p>
            <a:endParaRPr dirty="0"/>
          </a:p>
        </p:txBody>
      </p:sp>
    </p:spTree>
    <p:extLst>
      <p:ext uri="{BB962C8B-B14F-4D97-AF65-F5344CB8AC3E}">
        <p14:creationId xmlns:p14="http://schemas.microsoft.com/office/powerpoint/2010/main" val="423204575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3" Type="http://schemas.openxmlformats.org/officeDocument/2006/relationships/hyperlink" Target="http://creativecommons.org/licenses/by-nc-sa/4.0/" TargetMode="External"/><Relationship Id="rId2" Type="http://schemas.openxmlformats.org/officeDocument/2006/relationships/hyperlink" Target="https://softuni.foundation/" TargetMode="External"/><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lide Number Placeholder"/>
          <p:cNvSpPr>
            <a:spLocks noGrp="1"/>
          </p:cNvSpPr>
          <p:nvPr>
            <p:ph type="sldNum" sz="quarter" idx="5"/>
          </p:nvPr>
        </p:nvSpPr>
        <p:spPr>
          <a:xfrm>
            <a:off x="6308999" y="8747999"/>
            <a:ext cx="547413" cy="394413"/>
          </a:xfrm>
          <a:prstGeom prst="rect">
            <a:avLst/>
          </a:prstGeom>
        </p:spPr>
        <p:txBody>
          <a:bodyPr vert="horz" lIns="91440" tIns="45720" rIns="91440" bIns="45720" rtlCol="0" anchor="b"/>
          <a:lstStyle>
            <a:lvl1pPr algn="r">
              <a:defRPr sz="1000"/>
            </a:lvl1pPr>
          </a:lstStyle>
          <a:p>
            <a:fld id="{3EBA5BD7-F043-4D1B-AA17-CD412FC534DE}" type="slidenum">
              <a:rPr lang="en-US" smtClean="0"/>
              <a:pPr/>
              <a:t>‹#›</a:t>
            </a:fld>
            <a:endParaRPr lang="en-US" dirty="0"/>
          </a:p>
        </p:txBody>
      </p:sp>
      <p:sp>
        <p:nvSpPr>
          <p:cNvPr id="6" name="Footer Placeholder"/>
          <p:cNvSpPr>
            <a:spLocks noGrp="1"/>
          </p:cNvSpPr>
          <p:nvPr>
            <p:ph type="ftr" sz="quarter" idx="4"/>
          </p:nvPr>
        </p:nvSpPr>
        <p:spPr>
          <a:xfrm>
            <a:off x="-1" y="8747999"/>
            <a:ext cx="6308999" cy="394413"/>
          </a:xfrm>
          <a:prstGeom prst="rect">
            <a:avLst/>
          </a:prstGeom>
        </p:spPr>
        <p:txBody>
          <a:bodyPr vert="horz" lIns="91440" tIns="45720" rIns="91440" bIns="45720" rtlCol="0" anchor="b"/>
          <a:lstStyle>
            <a:lvl1pPr algn="l">
              <a:defRPr sz="1000"/>
            </a:lvl1pPr>
          </a:lstStyle>
          <a:p>
            <a:r>
              <a:rPr lang="en-US" dirty="0"/>
              <a:t>Created by the </a:t>
            </a:r>
            <a:r>
              <a:rPr lang="en-US" b="1" dirty="0"/>
              <a:t>Software University Foundation</a:t>
            </a:r>
            <a:r>
              <a:rPr lang="en-US" dirty="0"/>
              <a:t> – </a:t>
            </a:r>
            <a:r>
              <a:rPr lang="en-US" u="sng" dirty="0">
                <a:hlinkClick r:id="rId2"/>
              </a:rPr>
              <a:t>https://softuni.foundation</a:t>
            </a:r>
            <a:endParaRPr lang="en-US" dirty="0"/>
          </a:p>
          <a:p>
            <a:r>
              <a:rPr lang="en-US" dirty="0"/>
              <a:t>This work is licensed under the </a:t>
            </a:r>
            <a:r>
              <a:rPr lang="en-US" u="sng" noProof="1">
                <a:hlinkClick r:id="rId3"/>
              </a:rPr>
              <a:t>Creative Commons Attribution-NonCommercial-ShareAlike</a:t>
            </a:r>
            <a:r>
              <a:rPr lang="en-US" noProof="1"/>
              <a:t> </a:t>
            </a:r>
            <a:r>
              <a:rPr lang="en-US" dirty="0"/>
              <a:t>license.</a:t>
            </a:r>
          </a:p>
        </p:txBody>
      </p:sp>
      <p:sp>
        <p:nvSpPr>
          <p:cNvPr id="5" name="Slide Notes Placeholder"/>
          <p:cNvSpPr>
            <a:spLocks noGrp="1"/>
          </p:cNvSpPr>
          <p:nvPr>
            <p:ph type="body" sz="quarter" idx="3"/>
          </p:nvPr>
        </p:nvSpPr>
        <p:spPr>
          <a:xfrm>
            <a:off x="381000" y="4343400"/>
            <a:ext cx="6096000" cy="4114800"/>
          </a:xfrm>
          <a:prstGeom prst="rect">
            <a:avLst/>
          </a:prstGeom>
        </p:spPr>
        <p:txBody>
          <a:bodyPr vert="horz" lIns="91440" tIns="45720" rIns="91440" bIns="45720" rtlCol="0"/>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4" name="Slide Image Placeholde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dirty="0"/>
          </a:p>
        </p:txBody>
      </p:sp>
      <p:sp>
        <p:nvSpPr>
          <p:cNvPr id="3" name="Date Placeholder"/>
          <p:cNvSpPr>
            <a:spLocks noGrp="1"/>
          </p:cNvSpPr>
          <p:nvPr>
            <p:ph type="dt" idx="1"/>
          </p:nvPr>
        </p:nvSpPr>
        <p:spPr>
          <a:xfrm>
            <a:off x="3884613" y="0"/>
            <a:ext cx="2971800" cy="252000"/>
          </a:xfrm>
          <a:prstGeom prst="rect">
            <a:avLst/>
          </a:prstGeom>
        </p:spPr>
        <p:txBody>
          <a:bodyPr vert="horz" lIns="91440" tIns="45720" rIns="91440" bIns="45720" rtlCol="0"/>
          <a:lstStyle>
            <a:lvl1pPr algn="r">
              <a:defRPr sz="1000"/>
            </a:lvl1pPr>
          </a:lstStyle>
          <a:p>
            <a:fld id="{F2D8D46A-B586-417D-BFBD-8C8FE0AAF762}" type="datetimeFigureOut">
              <a:rPr lang="en-US" smtClean="0"/>
              <a:pPr/>
              <a:t>17-Dec-19</a:t>
            </a:fld>
            <a:endParaRPr lang="en-US" dirty="0"/>
          </a:p>
        </p:txBody>
      </p:sp>
      <p:sp>
        <p:nvSpPr>
          <p:cNvPr id="2" name="Header Placeholder"/>
          <p:cNvSpPr>
            <a:spLocks noGrp="1"/>
          </p:cNvSpPr>
          <p:nvPr>
            <p:ph type="hdr" sz="quarter"/>
          </p:nvPr>
        </p:nvSpPr>
        <p:spPr>
          <a:xfrm>
            <a:off x="0" y="0"/>
            <a:ext cx="2971800" cy="252000"/>
          </a:xfrm>
          <a:prstGeom prst="rect">
            <a:avLst/>
          </a:prstGeom>
        </p:spPr>
        <p:txBody>
          <a:bodyPr vert="horz" lIns="91440" tIns="45720" rIns="91440" bIns="45720" rtlCol="0"/>
          <a:lstStyle>
            <a:lvl1pPr algn="l">
              <a:defRPr sz="1000"/>
            </a:lvl1pPr>
          </a:lstStyle>
          <a:p>
            <a:endParaRPr lang="en-US" dirty="0"/>
          </a:p>
        </p:txBody>
      </p:sp>
    </p:spTree>
    <p:extLst>
      <p:ext uri="{BB962C8B-B14F-4D97-AF65-F5344CB8AC3E}">
        <p14:creationId xmlns:p14="http://schemas.microsoft.com/office/powerpoint/2010/main" val="276705785"/>
      </p:ext>
    </p:extLst>
  </p:cSld>
  <p:clrMap bg1="lt1" tx1="dk1" bg2="lt2" tx2="dk2" accent1="accent1" accent2="accent2" accent3="accent3" accent4="accent4" accent5="accent5" accent6="accent6" hlink="hlink" folHlink="folHlink"/>
  <p:hf hdr="0" dt="0"/>
  <p:notesStyle>
    <a:lvl1pPr marL="0" algn="l" defTabSz="1218987" rtl="0" eaLnBrk="1" latinLnBrk="0" hangingPunct="1">
      <a:defRPr sz="1600" kern="1200">
        <a:solidFill>
          <a:schemeClr val="tx1"/>
        </a:solidFill>
        <a:latin typeface="+mn-lt"/>
        <a:ea typeface="+mn-ea"/>
        <a:cs typeface="+mn-cs"/>
      </a:defRPr>
    </a:lvl1pPr>
    <a:lvl2pPr marL="177800" indent="0" algn="l" defTabSz="1218987" rtl="0" eaLnBrk="1" latinLnBrk="0" hangingPunct="1">
      <a:defRPr sz="1600" kern="1200">
        <a:solidFill>
          <a:schemeClr val="tx1"/>
        </a:solidFill>
        <a:latin typeface="+mn-lt"/>
        <a:ea typeface="+mn-ea"/>
        <a:cs typeface="+mn-cs"/>
      </a:defRPr>
    </a:lvl2pPr>
    <a:lvl3pPr marL="361950" indent="0" algn="l" defTabSz="1218987" rtl="0" eaLnBrk="1" latinLnBrk="0" hangingPunct="1">
      <a:defRPr sz="1600" kern="1200">
        <a:solidFill>
          <a:schemeClr val="tx1"/>
        </a:solidFill>
        <a:latin typeface="+mn-lt"/>
        <a:ea typeface="+mn-ea"/>
        <a:cs typeface="+mn-cs"/>
      </a:defRPr>
    </a:lvl3pPr>
    <a:lvl4pPr marL="539750" indent="0" algn="l" defTabSz="1218987" rtl="0" eaLnBrk="1" latinLnBrk="0" hangingPunct="1">
      <a:defRPr sz="1600" kern="1200">
        <a:solidFill>
          <a:schemeClr val="tx1"/>
        </a:solidFill>
        <a:latin typeface="+mn-lt"/>
        <a:ea typeface="+mn-ea"/>
        <a:cs typeface="+mn-cs"/>
      </a:defRPr>
    </a:lvl4pPr>
    <a:lvl5pPr marL="717550" indent="0"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softuni.foundation/"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creativecommons.org/licenses/by-nc-sa/4.0/"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softuni.foundation/"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creativecommons.org/licenses/by-nc-sa/4.0/"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softuni.foundation/"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creativecommons.org/licenses/by-nc-sa/4.0/"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softuni.foundation/"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creativecommons.org/licenses/by-nc-sa/4.0/"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softuni.foundation/"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creativecommons.org/licenses/by-nc-sa/4.0/"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softuni.foundation/"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creativecommons.org/licenses/by-nc-sa/4.0/"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softuni.foundation/"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creativecommons.org/licenses/by-nc-sa/4.0/"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softuni.foundation/"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creativecommons.org/licenses/by-nc-sa/4.0/"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softuni.foundation/"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creativecommons.org/licenses/by-nc-sa/4.0/"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a:extLst>
              <a:ext uri="{FF2B5EF4-FFF2-40B4-BE49-F238E27FC236}">
                <a16:creationId xmlns:a16="http://schemas.microsoft.com/office/drawing/2014/main" id="{DD6A44A8-5AF5-4490-B5B1-13A0073369E2}"/>
              </a:ext>
            </a:extLst>
          </p:cNvPr>
          <p:cNvSpPr>
            <a:spLocks noGrp="1"/>
          </p:cNvSpPr>
          <p:nvPr>
            <p:ph type="ftr" sz="quarter" idx="4"/>
          </p:nvPr>
        </p:nvSpPr>
        <p:spPr>
          <a:xfrm>
            <a:off x="-1" y="8747999"/>
            <a:ext cx="6308999" cy="394413"/>
          </a:xfrm>
          <a:prstGeom prst="rect">
            <a:avLst/>
          </a:prstGeom>
        </p:spPr>
        <p:txBody>
          <a:bodyPr vert="horz" lIns="91440" tIns="45720" rIns="91440" bIns="45720" rtlCol="0" anchor="b"/>
          <a:lstStyle>
            <a:lvl1pPr algn="l">
              <a:defRPr sz="1000"/>
            </a:lvl1pPr>
          </a:lstStyle>
          <a:p>
            <a:r>
              <a:rPr lang="en-US" dirty="0"/>
              <a:t>Created by the </a:t>
            </a:r>
            <a:r>
              <a:rPr lang="en-US" b="1" dirty="0"/>
              <a:t>Software University Foundation</a:t>
            </a:r>
            <a:r>
              <a:rPr lang="en-US" dirty="0"/>
              <a:t> – </a:t>
            </a:r>
            <a:r>
              <a:rPr lang="en-US" u="sng" dirty="0">
                <a:hlinkClick r:id="rId3"/>
              </a:rPr>
              <a:t>https://softuni.foundation</a:t>
            </a:r>
            <a:endParaRPr lang="en-US" dirty="0"/>
          </a:p>
          <a:p>
            <a:r>
              <a:rPr lang="en-US" dirty="0"/>
              <a:t>This work is licensed under the </a:t>
            </a:r>
            <a:r>
              <a:rPr lang="en-US" u="sng" noProof="1">
                <a:hlinkClick r:id="rId4"/>
              </a:rPr>
              <a:t>Creative Commons Attribution-NonCommercial-ShareAlike</a:t>
            </a:r>
            <a:r>
              <a:rPr lang="en-US" noProof="1"/>
              <a:t> </a:t>
            </a:r>
            <a:r>
              <a:rPr lang="en-US" dirty="0"/>
              <a:t>license.</a:t>
            </a:r>
          </a:p>
        </p:txBody>
      </p:sp>
    </p:spTree>
    <p:extLst>
      <p:ext uri="{BB962C8B-B14F-4D97-AF65-F5344CB8AC3E}">
        <p14:creationId xmlns:p14="http://schemas.microsoft.com/office/powerpoint/2010/main" val="2386056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en-US" dirty="0"/>
          </a:p>
        </p:txBody>
      </p:sp>
      <p:sp>
        <p:nvSpPr>
          <p:cNvPr id="5" name="Контейнер за номер на слайда 4"/>
          <p:cNvSpPr>
            <a:spLocks noGrp="1"/>
          </p:cNvSpPr>
          <p:nvPr>
            <p:ph type="sldNum" sz="quarter" idx="11"/>
          </p:nvPr>
        </p:nvSpPr>
        <p:spPr/>
        <p:txBody>
          <a:bodyPr/>
          <a:lstStyle/>
          <a:p>
            <a:fld id="{3EBA5BD7-F043-4D1B-AA17-CD412FC534DE}" type="slidenum">
              <a:rPr lang="en-US" smtClean="0"/>
              <a:pPr/>
              <a:t>2</a:t>
            </a:fld>
            <a:endParaRPr lang="en-US" dirty="0"/>
          </a:p>
        </p:txBody>
      </p:sp>
      <p:sp>
        <p:nvSpPr>
          <p:cNvPr id="6" name="Footer Placeholder">
            <a:extLst>
              <a:ext uri="{FF2B5EF4-FFF2-40B4-BE49-F238E27FC236}">
                <a16:creationId xmlns:a16="http://schemas.microsoft.com/office/drawing/2014/main" id="{64B4FDDB-C708-42B0-9306-789AECD1BBB0}"/>
              </a:ext>
            </a:extLst>
          </p:cNvPr>
          <p:cNvSpPr>
            <a:spLocks noGrp="1"/>
          </p:cNvSpPr>
          <p:nvPr>
            <p:ph type="ftr" sz="quarter" idx="4"/>
          </p:nvPr>
        </p:nvSpPr>
        <p:spPr>
          <a:xfrm>
            <a:off x="-1" y="8747999"/>
            <a:ext cx="6308999" cy="394413"/>
          </a:xfrm>
          <a:prstGeom prst="rect">
            <a:avLst/>
          </a:prstGeom>
        </p:spPr>
        <p:txBody>
          <a:bodyPr vert="horz" lIns="91440" tIns="45720" rIns="91440" bIns="45720" rtlCol="0" anchor="b"/>
          <a:lstStyle>
            <a:lvl1pPr algn="l">
              <a:defRPr sz="1000"/>
            </a:lvl1pPr>
          </a:lstStyle>
          <a:p>
            <a:r>
              <a:rPr lang="en-US" dirty="0"/>
              <a:t>Created by the </a:t>
            </a:r>
            <a:r>
              <a:rPr lang="en-US" b="1" dirty="0"/>
              <a:t>Software University Foundation</a:t>
            </a:r>
            <a:r>
              <a:rPr lang="en-US" dirty="0"/>
              <a:t> – </a:t>
            </a:r>
            <a:r>
              <a:rPr lang="en-US" u="sng" dirty="0">
                <a:hlinkClick r:id="rId3"/>
              </a:rPr>
              <a:t>https://softuni.foundation</a:t>
            </a:r>
            <a:endParaRPr lang="en-US" dirty="0"/>
          </a:p>
          <a:p>
            <a:r>
              <a:rPr lang="en-US" dirty="0"/>
              <a:t>This work is licensed under the </a:t>
            </a:r>
            <a:r>
              <a:rPr lang="en-US" u="sng" noProof="1">
                <a:hlinkClick r:id="rId4"/>
              </a:rPr>
              <a:t>Creative Commons Attribution-NonCommercial-ShareAlike</a:t>
            </a:r>
            <a:r>
              <a:rPr lang="en-US" noProof="1"/>
              <a:t> </a:t>
            </a:r>
            <a:r>
              <a:rPr lang="en-US" dirty="0"/>
              <a:t>license.</a:t>
            </a:r>
          </a:p>
        </p:txBody>
      </p:sp>
    </p:spTree>
    <p:extLst>
      <p:ext uri="{BB962C8B-B14F-4D97-AF65-F5344CB8AC3E}">
        <p14:creationId xmlns:p14="http://schemas.microsoft.com/office/powerpoint/2010/main" val="1286457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fld id="{3EBA5BD7-F043-4D1B-AA17-CD412FC534DE}" type="slidenum">
              <a:rPr lang="en-US" smtClean="0"/>
              <a:pPr/>
              <a:t>3</a:t>
            </a:fld>
            <a:endParaRPr lang="en-US" dirty="0"/>
          </a:p>
        </p:txBody>
      </p:sp>
      <p:sp>
        <p:nvSpPr>
          <p:cNvPr id="6" name="Footer Placeholder">
            <a:extLst>
              <a:ext uri="{FF2B5EF4-FFF2-40B4-BE49-F238E27FC236}">
                <a16:creationId xmlns:a16="http://schemas.microsoft.com/office/drawing/2014/main" id="{62ED1E39-1151-4192-91EE-E201426C1196}"/>
              </a:ext>
            </a:extLst>
          </p:cNvPr>
          <p:cNvSpPr>
            <a:spLocks noGrp="1"/>
          </p:cNvSpPr>
          <p:nvPr>
            <p:ph type="ftr" sz="quarter" idx="4"/>
          </p:nvPr>
        </p:nvSpPr>
        <p:spPr>
          <a:xfrm>
            <a:off x="-1" y="8747999"/>
            <a:ext cx="6308999" cy="394413"/>
          </a:xfrm>
          <a:prstGeom prst="rect">
            <a:avLst/>
          </a:prstGeom>
        </p:spPr>
        <p:txBody>
          <a:bodyPr vert="horz" lIns="91440" tIns="45720" rIns="91440" bIns="45720" rtlCol="0" anchor="b"/>
          <a:lstStyle>
            <a:lvl1pPr algn="l">
              <a:defRPr sz="1000"/>
            </a:lvl1pPr>
          </a:lstStyle>
          <a:p>
            <a:r>
              <a:rPr lang="en-US" dirty="0"/>
              <a:t>Created by the </a:t>
            </a:r>
            <a:r>
              <a:rPr lang="en-US" b="1" dirty="0"/>
              <a:t>Software University Foundation</a:t>
            </a:r>
            <a:r>
              <a:rPr lang="en-US" dirty="0"/>
              <a:t> – </a:t>
            </a:r>
            <a:r>
              <a:rPr lang="en-US" u="sng" dirty="0">
                <a:hlinkClick r:id="rId3"/>
              </a:rPr>
              <a:t>https://softuni.foundation</a:t>
            </a:r>
            <a:endParaRPr lang="en-US" dirty="0"/>
          </a:p>
          <a:p>
            <a:r>
              <a:rPr lang="en-US" dirty="0"/>
              <a:t>This work is licensed under the </a:t>
            </a:r>
            <a:r>
              <a:rPr lang="en-US" u="sng" noProof="1">
                <a:hlinkClick r:id="rId4"/>
              </a:rPr>
              <a:t>Creative Commons Attribution-NonCommercial-ShareAlike</a:t>
            </a:r>
            <a:r>
              <a:rPr lang="en-US" noProof="1"/>
              <a:t> </a:t>
            </a:r>
            <a:r>
              <a:rPr lang="en-US" dirty="0"/>
              <a:t>license.</a:t>
            </a:r>
          </a:p>
        </p:txBody>
      </p:sp>
    </p:spTree>
    <p:extLst>
      <p:ext uri="{BB962C8B-B14F-4D97-AF65-F5344CB8AC3E}">
        <p14:creationId xmlns:p14="http://schemas.microsoft.com/office/powerpoint/2010/main" val="21274076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fld id="{3EBA5BD7-F043-4D1B-AA17-CD412FC534DE}" type="slidenum">
              <a:rPr lang="en-US" smtClean="0"/>
              <a:pPr/>
              <a:t>4</a:t>
            </a:fld>
            <a:endParaRPr lang="en-US" dirty="0"/>
          </a:p>
        </p:txBody>
      </p:sp>
      <p:sp>
        <p:nvSpPr>
          <p:cNvPr id="6" name="Footer Placeholder">
            <a:extLst>
              <a:ext uri="{FF2B5EF4-FFF2-40B4-BE49-F238E27FC236}">
                <a16:creationId xmlns:a16="http://schemas.microsoft.com/office/drawing/2014/main" id="{025E487D-1181-488B-AF4E-9768C2224601}"/>
              </a:ext>
            </a:extLst>
          </p:cNvPr>
          <p:cNvSpPr>
            <a:spLocks noGrp="1"/>
          </p:cNvSpPr>
          <p:nvPr>
            <p:ph type="ftr" sz="quarter" idx="4"/>
          </p:nvPr>
        </p:nvSpPr>
        <p:spPr>
          <a:xfrm>
            <a:off x="-1" y="8747999"/>
            <a:ext cx="6308999" cy="394413"/>
          </a:xfrm>
          <a:prstGeom prst="rect">
            <a:avLst/>
          </a:prstGeom>
        </p:spPr>
        <p:txBody>
          <a:bodyPr vert="horz" lIns="91440" tIns="45720" rIns="91440" bIns="45720" rtlCol="0" anchor="b"/>
          <a:lstStyle>
            <a:lvl1pPr algn="l">
              <a:defRPr sz="1000"/>
            </a:lvl1pPr>
          </a:lstStyle>
          <a:p>
            <a:r>
              <a:rPr lang="en-US" dirty="0"/>
              <a:t>Created by the </a:t>
            </a:r>
            <a:r>
              <a:rPr lang="en-US" b="1" dirty="0"/>
              <a:t>Software University Foundation</a:t>
            </a:r>
            <a:r>
              <a:rPr lang="en-US" dirty="0"/>
              <a:t> – </a:t>
            </a:r>
            <a:r>
              <a:rPr lang="en-US" u="sng" dirty="0">
                <a:hlinkClick r:id="rId3"/>
              </a:rPr>
              <a:t>https://softuni.foundation</a:t>
            </a:r>
            <a:endParaRPr lang="en-US" dirty="0"/>
          </a:p>
          <a:p>
            <a:r>
              <a:rPr lang="en-US" dirty="0"/>
              <a:t>This work is licensed under the </a:t>
            </a:r>
            <a:r>
              <a:rPr lang="en-US" u="sng" noProof="1">
                <a:hlinkClick r:id="rId4"/>
              </a:rPr>
              <a:t>Creative Commons Attribution-NonCommercial-ShareAlike</a:t>
            </a:r>
            <a:r>
              <a:rPr lang="en-US" noProof="1"/>
              <a:t> </a:t>
            </a:r>
            <a:r>
              <a:rPr lang="en-US" dirty="0"/>
              <a:t>license.</a:t>
            </a:r>
          </a:p>
        </p:txBody>
      </p:sp>
    </p:spTree>
    <p:extLst>
      <p:ext uri="{BB962C8B-B14F-4D97-AF65-F5344CB8AC3E}">
        <p14:creationId xmlns:p14="http://schemas.microsoft.com/office/powerpoint/2010/main" val="3235326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dirty="0"/>
              <a:t>When we use GROUP</a:t>
            </a:r>
            <a:r>
              <a:rPr lang="en-US" baseline="0" dirty="0"/>
              <a:t> BY we can easily achieve distinct values. Grouping leaves only the unique combination of values.</a:t>
            </a:r>
            <a:endParaRPr lang="en-US" dirty="0"/>
          </a:p>
          <a:p>
            <a:pPr marL="0" marR="0" lvl="0" indent="0" algn="l" defTabSz="1218987" rtl="0" eaLnBrk="1" fontAlgn="auto" latinLnBrk="0" hangingPunct="1">
              <a:lnSpc>
                <a:spcPct val="100000"/>
              </a:lnSpc>
              <a:spcBef>
                <a:spcPts val="0"/>
              </a:spcBef>
              <a:spcAft>
                <a:spcPts val="0"/>
              </a:spcAft>
              <a:buClrTx/>
              <a:buSzTx/>
              <a:buFontTx/>
              <a:buNone/>
              <a:tabLst/>
              <a:defRPr/>
            </a:pPr>
            <a:endParaRPr lang="en-US" dirty="0"/>
          </a:p>
          <a:p>
            <a:pPr marL="0" marR="0" lvl="0" indent="0" algn="l" defTabSz="1218987" rtl="0" eaLnBrk="1" fontAlgn="auto" latinLnBrk="0" hangingPunct="1">
              <a:lnSpc>
                <a:spcPct val="100000"/>
              </a:lnSpc>
              <a:spcBef>
                <a:spcPts val="0"/>
              </a:spcBef>
              <a:spcAft>
                <a:spcPts val="0"/>
              </a:spcAft>
              <a:buClrTx/>
              <a:buSzTx/>
              <a:buFontTx/>
              <a:buNone/>
              <a:tabLst/>
              <a:defRPr/>
            </a:pPr>
            <a:r>
              <a:rPr lang="en-US" dirty="0"/>
              <a:t>Using</a:t>
            </a:r>
            <a:r>
              <a:rPr lang="en-US" baseline="0" dirty="0"/>
              <a:t> the keyword DISTINCT is another way to eliminate the duplicate values. It simplifies the syntax because we don’t have to write down every single column in the GROUP BY part.</a:t>
            </a:r>
            <a:endParaRPr lang="en-US" dirty="0"/>
          </a:p>
        </p:txBody>
      </p:sp>
      <p:sp>
        <p:nvSpPr>
          <p:cNvPr id="5" name="Slide Number Placeholder 4"/>
          <p:cNvSpPr>
            <a:spLocks noGrp="1"/>
          </p:cNvSpPr>
          <p:nvPr>
            <p:ph type="sldNum" sz="quarter" idx="11"/>
          </p:nvPr>
        </p:nvSpPr>
        <p:spPr/>
        <p:txBody>
          <a:bodyPr/>
          <a:lstStyle/>
          <a:p>
            <a:fld id="{3EBA5BD7-F043-4D1B-AA17-CD412FC534DE}" type="slidenum">
              <a:rPr lang="en-US" smtClean="0"/>
              <a:pPr/>
              <a:t>5</a:t>
            </a:fld>
            <a:endParaRPr lang="en-US" dirty="0"/>
          </a:p>
        </p:txBody>
      </p:sp>
      <p:sp>
        <p:nvSpPr>
          <p:cNvPr id="6" name="Footer Placeholder">
            <a:extLst>
              <a:ext uri="{FF2B5EF4-FFF2-40B4-BE49-F238E27FC236}">
                <a16:creationId xmlns:a16="http://schemas.microsoft.com/office/drawing/2014/main" id="{0C31FCC1-C52F-450F-B807-8C9B5A8F1EA9}"/>
              </a:ext>
            </a:extLst>
          </p:cNvPr>
          <p:cNvSpPr>
            <a:spLocks noGrp="1"/>
          </p:cNvSpPr>
          <p:nvPr>
            <p:ph type="ftr" sz="quarter" idx="4"/>
          </p:nvPr>
        </p:nvSpPr>
        <p:spPr>
          <a:xfrm>
            <a:off x="-1" y="8747999"/>
            <a:ext cx="6308999" cy="394413"/>
          </a:xfrm>
          <a:prstGeom prst="rect">
            <a:avLst/>
          </a:prstGeom>
        </p:spPr>
        <p:txBody>
          <a:bodyPr vert="horz" lIns="91440" tIns="45720" rIns="91440" bIns="45720" rtlCol="0" anchor="b"/>
          <a:lstStyle>
            <a:lvl1pPr algn="l">
              <a:defRPr sz="1000"/>
            </a:lvl1pPr>
          </a:lstStyle>
          <a:p>
            <a:r>
              <a:rPr lang="en-US" dirty="0"/>
              <a:t>Created by the </a:t>
            </a:r>
            <a:r>
              <a:rPr lang="en-US" b="1" dirty="0"/>
              <a:t>Software University Foundation</a:t>
            </a:r>
            <a:r>
              <a:rPr lang="en-US" dirty="0"/>
              <a:t> – </a:t>
            </a:r>
            <a:r>
              <a:rPr lang="en-US" u="sng" dirty="0">
                <a:hlinkClick r:id="rId3"/>
              </a:rPr>
              <a:t>https://softuni.foundation</a:t>
            </a:r>
            <a:endParaRPr lang="en-US" dirty="0"/>
          </a:p>
          <a:p>
            <a:r>
              <a:rPr lang="en-US" dirty="0"/>
              <a:t>This work is licensed under the </a:t>
            </a:r>
            <a:r>
              <a:rPr lang="en-US" u="sng" noProof="1">
                <a:hlinkClick r:id="rId4"/>
              </a:rPr>
              <a:t>Creative Commons Attribution-NonCommercial-ShareAlike</a:t>
            </a:r>
            <a:r>
              <a:rPr lang="en-US" noProof="1"/>
              <a:t> </a:t>
            </a:r>
            <a:r>
              <a:rPr lang="en-US" dirty="0"/>
              <a:t>license.</a:t>
            </a:r>
          </a:p>
        </p:txBody>
      </p:sp>
    </p:spTree>
    <p:extLst>
      <p:ext uri="{BB962C8B-B14F-4D97-AF65-F5344CB8AC3E}">
        <p14:creationId xmlns:p14="http://schemas.microsoft.com/office/powerpoint/2010/main" val="27405845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noProof="1"/>
              <a:t>Use grouping to aggregate</a:t>
            </a:r>
            <a:r>
              <a:rPr lang="en-US" baseline="0" noProof="1"/>
              <a:t> data.  In order to achieve aggregation you need columns that will define the groups. In the case above we will use DepartmentID for aggregation purposes. The column has 3 unique values: “</a:t>
            </a:r>
            <a:r>
              <a:rPr lang="en-US" noProof="1"/>
              <a:t>1</a:t>
            </a:r>
            <a:r>
              <a:rPr lang="en-US" baseline="0" noProof="1"/>
              <a:t>”, “</a:t>
            </a:r>
            <a:r>
              <a:rPr lang="en-US" noProof="1"/>
              <a:t>2</a:t>
            </a:r>
            <a:r>
              <a:rPr lang="en-US" baseline="0" noProof="1"/>
              <a:t>” and “</a:t>
            </a:r>
            <a:r>
              <a:rPr lang="en-US" noProof="1"/>
              <a:t>3</a:t>
            </a:r>
            <a:r>
              <a:rPr lang="en-US" baseline="0" noProof="1"/>
              <a:t>”. Therefore, we will have 3 groups. Moreover, we can sum the salaries of the employees in those departments. If we add the Employee column we will have 6 groups because we have 6 unique combinations of values.</a:t>
            </a:r>
            <a:endParaRPr lang="en-US" noProof="1"/>
          </a:p>
          <a:p>
            <a:endParaRPr lang="en-US" dirty="0"/>
          </a:p>
        </p:txBody>
      </p:sp>
      <p:sp>
        <p:nvSpPr>
          <p:cNvPr id="5" name="Контейнер за номер на слайда 4"/>
          <p:cNvSpPr>
            <a:spLocks noGrp="1"/>
          </p:cNvSpPr>
          <p:nvPr>
            <p:ph type="sldNum" sz="quarter" idx="11"/>
          </p:nvPr>
        </p:nvSpPr>
        <p:spPr/>
        <p:txBody>
          <a:bodyPr/>
          <a:lstStyle/>
          <a:p>
            <a:fld id="{3EBA5BD7-F043-4D1B-AA17-CD412FC534DE}" type="slidenum">
              <a:rPr lang="en-US" smtClean="0"/>
              <a:pPr/>
              <a:t>6</a:t>
            </a:fld>
            <a:endParaRPr lang="en-US" dirty="0"/>
          </a:p>
        </p:txBody>
      </p:sp>
      <p:sp>
        <p:nvSpPr>
          <p:cNvPr id="6" name="Footer Placeholder">
            <a:extLst>
              <a:ext uri="{FF2B5EF4-FFF2-40B4-BE49-F238E27FC236}">
                <a16:creationId xmlns:a16="http://schemas.microsoft.com/office/drawing/2014/main" id="{48291EEB-D6C4-46F0-927D-F619F2643703}"/>
              </a:ext>
            </a:extLst>
          </p:cNvPr>
          <p:cNvSpPr>
            <a:spLocks noGrp="1"/>
          </p:cNvSpPr>
          <p:nvPr>
            <p:ph type="ftr" sz="quarter" idx="4"/>
          </p:nvPr>
        </p:nvSpPr>
        <p:spPr>
          <a:xfrm>
            <a:off x="-1" y="8747999"/>
            <a:ext cx="6308999" cy="394413"/>
          </a:xfrm>
          <a:prstGeom prst="rect">
            <a:avLst/>
          </a:prstGeom>
        </p:spPr>
        <p:txBody>
          <a:bodyPr vert="horz" lIns="91440" tIns="45720" rIns="91440" bIns="45720" rtlCol="0" anchor="b"/>
          <a:lstStyle>
            <a:lvl1pPr algn="l">
              <a:defRPr sz="1000"/>
            </a:lvl1pPr>
          </a:lstStyle>
          <a:p>
            <a:r>
              <a:rPr lang="en-US" dirty="0"/>
              <a:t>Created by the </a:t>
            </a:r>
            <a:r>
              <a:rPr lang="en-US" b="1" dirty="0"/>
              <a:t>Software University Foundation</a:t>
            </a:r>
            <a:r>
              <a:rPr lang="en-US" dirty="0"/>
              <a:t> – </a:t>
            </a:r>
            <a:r>
              <a:rPr lang="en-US" u="sng" dirty="0">
                <a:hlinkClick r:id="rId3"/>
              </a:rPr>
              <a:t>https://softuni.foundation</a:t>
            </a:r>
            <a:endParaRPr lang="en-US" dirty="0"/>
          </a:p>
          <a:p>
            <a:r>
              <a:rPr lang="en-US" dirty="0"/>
              <a:t>This work is licensed under the </a:t>
            </a:r>
            <a:r>
              <a:rPr lang="en-US" u="sng" noProof="1">
                <a:hlinkClick r:id="rId4"/>
              </a:rPr>
              <a:t>Creative Commons Attribution-NonCommercial-ShareAlike</a:t>
            </a:r>
            <a:r>
              <a:rPr lang="en-US" noProof="1"/>
              <a:t> </a:t>
            </a:r>
            <a:r>
              <a:rPr lang="en-US" dirty="0"/>
              <a:t>license.</a:t>
            </a:r>
          </a:p>
        </p:txBody>
      </p:sp>
    </p:spTree>
    <p:extLst>
      <p:ext uri="{BB962C8B-B14F-4D97-AF65-F5344CB8AC3E}">
        <p14:creationId xmlns:p14="http://schemas.microsoft.com/office/powerpoint/2010/main" val="17331689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SQL</a:t>
            </a:r>
            <a:r>
              <a:rPr lang="en-US" baseline="0" dirty="0"/>
              <a:t> provides the functionality by the statement GROUP BY. It is mandatory to have all the columns from the SELECT part in the GROUP BY part. On the other hand, it is possible to have columns in GROUP BY part but not in SELECT part. In this case the groups will be the same as if it was in the SELECT part but the missing columns wouldn’t be visualized.</a:t>
            </a:r>
          </a:p>
          <a:p>
            <a:pPr marL="0" marR="0" lvl="0" indent="0" algn="l" defTabSz="1218987"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5" name="Slide Number Placeholder 4"/>
          <p:cNvSpPr>
            <a:spLocks noGrp="1"/>
          </p:cNvSpPr>
          <p:nvPr>
            <p:ph type="sldNum" sz="quarter" idx="11"/>
          </p:nvPr>
        </p:nvSpPr>
        <p:spPr/>
        <p:txBody>
          <a:bodyPr/>
          <a:lstStyle/>
          <a:p>
            <a:fld id="{3EBA5BD7-F043-4D1B-AA17-CD412FC534DE}" type="slidenum">
              <a:rPr lang="en-US" smtClean="0"/>
              <a:pPr/>
              <a:t>7</a:t>
            </a:fld>
            <a:endParaRPr lang="en-US" dirty="0"/>
          </a:p>
        </p:txBody>
      </p:sp>
      <p:sp>
        <p:nvSpPr>
          <p:cNvPr id="6" name="Footer Placeholder">
            <a:extLst>
              <a:ext uri="{FF2B5EF4-FFF2-40B4-BE49-F238E27FC236}">
                <a16:creationId xmlns:a16="http://schemas.microsoft.com/office/drawing/2014/main" id="{FA7EDC40-BCB8-4692-B314-983C93678E90}"/>
              </a:ext>
            </a:extLst>
          </p:cNvPr>
          <p:cNvSpPr>
            <a:spLocks noGrp="1"/>
          </p:cNvSpPr>
          <p:nvPr>
            <p:ph type="ftr" sz="quarter" idx="4"/>
          </p:nvPr>
        </p:nvSpPr>
        <p:spPr>
          <a:xfrm>
            <a:off x="-1" y="8747999"/>
            <a:ext cx="6308999" cy="394413"/>
          </a:xfrm>
          <a:prstGeom prst="rect">
            <a:avLst/>
          </a:prstGeom>
        </p:spPr>
        <p:txBody>
          <a:bodyPr vert="horz" lIns="91440" tIns="45720" rIns="91440" bIns="45720" rtlCol="0" anchor="b"/>
          <a:lstStyle>
            <a:lvl1pPr algn="l">
              <a:defRPr sz="1000"/>
            </a:lvl1pPr>
          </a:lstStyle>
          <a:p>
            <a:r>
              <a:rPr lang="en-US" dirty="0"/>
              <a:t>Created by the </a:t>
            </a:r>
            <a:r>
              <a:rPr lang="en-US" b="1" dirty="0"/>
              <a:t>Software University Foundation</a:t>
            </a:r>
            <a:r>
              <a:rPr lang="en-US" dirty="0"/>
              <a:t> – </a:t>
            </a:r>
            <a:r>
              <a:rPr lang="en-US" u="sng" dirty="0">
                <a:hlinkClick r:id="rId3"/>
              </a:rPr>
              <a:t>https://softuni.foundation</a:t>
            </a:r>
            <a:endParaRPr lang="en-US" dirty="0"/>
          </a:p>
          <a:p>
            <a:r>
              <a:rPr lang="en-US" dirty="0"/>
              <a:t>This work is licensed under the </a:t>
            </a:r>
            <a:r>
              <a:rPr lang="en-US" u="sng" noProof="1">
                <a:hlinkClick r:id="rId4"/>
              </a:rPr>
              <a:t>Creative Commons Attribution-NonCommercial-ShareAlike</a:t>
            </a:r>
            <a:r>
              <a:rPr lang="en-US" noProof="1"/>
              <a:t> </a:t>
            </a:r>
            <a:r>
              <a:rPr lang="en-US" dirty="0"/>
              <a:t>license.</a:t>
            </a:r>
          </a:p>
        </p:txBody>
      </p:sp>
    </p:spTree>
    <p:extLst>
      <p:ext uri="{BB962C8B-B14F-4D97-AF65-F5344CB8AC3E}">
        <p14:creationId xmlns:p14="http://schemas.microsoft.com/office/powerpoint/2010/main" val="12152443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fld id="{3EBA5BD7-F043-4D1B-AA17-CD412FC534DE}" type="slidenum">
              <a:rPr lang="en-US" smtClean="0">
                <a:solidFill>
                  <a:prstClr val="black"/>
                </a:solidFill>
              </a:rPr>
              <a:t>8</a:t>
            </a:fld>
            <a:endParaRPr lang="en-US" dirty="0">
              <a:solidFill>
                <a:prstClr val="black"/>
              </a:solidFill>
            </a:endParaRPr>
          </a:p>
        </p:txBody>
      </p:sp>
      <p:sp>
        <p:nvSpPr>
          <p:cNvPr id="6" name="Footer Placeholder">
            <a:extLst>
              <a:ext uri="{FF2B5EF4-FFF2-40B4-BE49-F238E27FC236}">
                <a16:creationId xmlns:a16="http://schemas.microsoft.com/office/drawing/2014/main" id="{7DF6BD09-6D61-4DEA-98C4-93E53BD3D440}"/>
              </a:ext>
            </a:extLst>
          </p:cNvPr>
          <p:cNvSpPr>
            <a:spLocks noGrp="1"/>
          </p:cNvSpPr>
          <p:nvPr>
            <p:ph type="ftr" sz="quarter" idx="4"/>
          </p:nvPr>
        </p:nvSpPr>
        <p:spPr>
          <a:xfrm>
            <a:off x="-1" y="8747999"/>
            <a:ext cx="6308999" cy="394413"/>
          </a:xfrm>
          <a:prstGeom prst="rect">
            <a:avLst/>
          </a:prstGeom>
        </p:spPr>
        <p:txBody>
          <a:bodyPr vert="horz" lIns="91440" tIns="45720" rIns="91440" bIns="45720" rtlCol="0" anchor="b"/>
          <a:lstStyle>
            <a:lvl1pPr algn="l">
              <a:defRPr sz="1000"/>
            </a:lvl1pPr>
          </a:lstStyle>
          <a:p>
            <a:r>
              <a:rPr lang="en-US" dirty="0"/>
              <a:t>Created by the </a:t>
            </a:r>
            <a:r>
              <a:rPr lang="en-US" b="1" dirty="0"/>
              <a:t>Software University Foundation</a:t>
            </a:r>
            <a:r>
              <a:rPr lang="en-US" dirty="0"/>
              <a:t> – </a:t>
            </a:r>
            <a:r>
              <a:rPr lang="en-US" u="sng" dirty="0">
                <a:hlinkClick r:id="rId3"/>
              </a:rPr>
              <a:t>https://softuni.foundation</a:t>
            </a:r>
            <a:endParaRPr lang="en-US" dirty="0"/>
          </a:p>
          <a:p>
            <a:r>
              <a:rPr lang="en-US" dirty="0"/>
              <a:t>This work is licensed under the </a:t>
            </a:r>
            <a:r>
              <a:rPr lang="en-US" u="sng" noProof="1">
                <a:hlinkClick r:id="rId4"/>
              </a:rPr>
              <a:t>Creative Commons Attribution-NonCommercial-ShareAlike</a:t>
            </a:r>
            <a:r>
              <a:rPr lang="en-US" noProof="1"/>
              <a:t> </a:t>
            </a:r>
            <a:r>
              <a:rPr lang="en-US" dirty="0"/>
              <a:t>license.</a:t>
            </a:r>
          </a:p>
        </p:txBody>
      </p:sp>
    </p:spTree>
    <p:extLst>
      <p:ext uri="{BB962C8B-B14F-4D97-AF65-F5344CB8AC3E}">
        <p14:creationId xmlns:p14="http://schemas.microsoft.com/office/powerpoint/2010/main" val="42508456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fld id="{3EBA5BD7-F043-4D1B-AA17-CD412FC534DE}" type="slidenum">
              <a:rPr lang="en-US" smtClean="0"/>
              <a:t>9</a:t>
            </a:fld>
            <a:endParaRPr lang="en-US" dirty="0"/>
          </a:p>
        </p:txBody>
      </p:sp>
      <p:sp>
        <p:nvSpPr>
          <p:cNvPr id="6" name="Footer Placeholder">
            <a:extLst>
              <a:ext uri="{FF2B5EF4-FFF2-40B4-BE49-F238E27FC236}">
                <a16:creationId xmlns:a16="http://schemas.microsoft.com/office/drawing/2014/main" id="{0A944AAD-D3A2-42BA-B8F6-A95A7F047C70}"/>
              </a:ext>
            </a:extLst>
          </p:cNvPr>
          <p:cNvSpPr>
            <a:spLocks noGrp="1"/>
          </p:cNvSpPr>
          <p:nvPr>
            <p:ph type="ftr" sz="quarter" idx="4"/>
          </p:nvPr>
        </p:nvSpPr>
        <p:spPr>
          <a:xfrm>
            <a:off x="-1" y="8747999"/>
            <a:ext cx="6308999" cy="394413"/>
          </a:xfrm>
          <a:prstGeom prst="rect">
            <a:avLst/>
          </a:prstGeom>
        </p:spPr>
        <p:txBody>
          <a:bodyPr vert="horz" lIns="91440" tIns="45720" rIns="91440" bIns="45720" rtlCol="0" anchor="b"/>
          <a:lstStyle>
            <a:lvl1pPr algn="l">
              <a:defRPr sz="1000"/>
            </a:lvl1pPr>
          </a:lstStyle>
          <a:p>
            <a:r>
              <a:rPr lang="en-US" dirty="0"/>
              <a:t>Created by the </a:t>
            </a:r>
            <a:r>
              <a:rPr lang="en-US" b="1" dirty="0"/>
              <a:t>Software University Foundation</a:t>
            </a:r>
            <a:r>
              <a:rPr lang="en-US" dirty="0"/>
              <a:t> – </a:t>
            </a:r>
            <a:r>
              <a:rPr lang="en-US" u="sng" dirty="0">
                <a:hlinkClick r:id="rId3"/>
              </a:rPr>
              <a:t>https://softuni.foundation</a:t>
            </a:r>
            <a:endParaRPr lang="en-US" dirty="0"/>
          </a:p>
          <a:p>
            <a:r>
              <a:rPr lang="en-US" dirty="0"/>
              <a:t>This work is licensed under the </a:t>
            </a:r>
            <a:r>
              <a:rPr lang="en-US" u="sng" noProof="1">
                <a:hlinkClick r:id="rId4"/>
              </a:rPr>
              <a:t>Creative Commons Attribution-NonCommercial-ShareAlike</a:t>
            </a:r>
            <a:r>
              <a:rPr lang="en-US" noProof="1"/>
              <a:t> </a:t>
            </a:r>
            <a:r>
              <a:rPr lang="en-US" dirty="0"/>
              <a:t>license.</a:t>
            </a:r>
          </a:p>
        </p:txBody>
      </p:sp>
    </p:spTree>
    <p:extLst>
      <p:ext uri="{BB962C8B-B14F-4D97-AF65-F5344CB8AC3E}">
        <p14:creationId xmlns:p14="http://schemas.microsoft.com/office/powerpoint/2010/main" val="12863975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hyperlink" Target="https://www.facebook.com/SoftwareUniversity" TargetMode="External"/><Relationship Id="rId3" Type="http://schemas.openxmlformats.org/officeDocument/2006/relationships/hyperlink" Target="http://softuni.bg/" TargetMode="External"/><Relationship Id="rId7" Type="http://schemas.openxmlformats.org/officeDocument/2006/relationships/hyperlink" Target="http://judge.softuni.bg/" TargetMode="External"/><Relationship Id="rId12"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hyperlink" Target="http://forum.softuni.bg/" TargetMode="External"/><Relationship Id="rId11" Type="http://schemas.openxmlformats.org/officeDocument/2006/relationships/hyperlink" Target="http://www.introprogramming.info/" TargetMode="External"/><Relationship Id="rId5" Type="http://schemas.openxmlformats.org/officeDocument/2006/relationships/hyperlink" Target="http://www.nakov.com/" TargetMode="External"/><Relationship Id="rId10" Type="http://schemas.openxmlformats.org/officeDocument/2006/relationships/hyperlink" Target="http://www.youtube.com/SoftwareUniversity" TargetMode="External"/><Relationship Id="rId4" Type="http://schemas.openxmlformats.org/officeDocument/2006/relationships/hyperlink" Target="http://softuni.org/" TargetMode="External"/><Relationship Id="rId9" Type="http://schemas.openxmlformats.org/officeDocument/2006/relationships/hyperlink" Target="https://twitter.com/softunibg"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Slide">
    <p:bg bwMode="grayWhite">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5" name="Company Web Site Placeholder"/>
          <p:cNvSpPr>
            <a:spLocks noGrp="1"/>
          </p:cNvSpPr>
          <p:nvPr>
            <p:ph type="body" sz="quarter" idx="18" hasCustomPrompt="1"/>
          </p:nvPr>
        </p:nvSpPr>
        <p:spPr bwMode="auto">
          <a:xfrm>
            <a:off x="760412" y="5735767"/>
            <a:ext cx="3187613" cy="331235"/>
          </a:xfrm>
          <a:prstGeom prst="rect">
            <a:avLst/>
          </a:prstGeom>
          <a:noFill/>
          <a:effectLst/>
        </p:spPr>
        <p:txBody>
          <a:bodyPr wrap="square" lIns="36000" tIns="36000" rIns="36000" bIns="36000" rtlCol="0" anchor="ctr" anchorCtr="0">
            <a:spAutoFit/>
          </a:bodyPr>
          <a:lstStyle>
            <a:lvl1pPr marL="0" indent="0" algn="l" rtl="0" fontAlgn="base">
              <a:spcBef>
                <a:spcPct val="0"/>
              </a:spcBef>
              <a:spcAft>
                <a:spcPct val="0"/>
              </a:spcAft>
              <a:buNone/>
              <a:defRPr lang="en-US" sz="1600" b="1" kern="1200" dirty="0" smtClean="0">
                <a:solidFill>
                  <a:srgbClr val="F27A44"/>
                </a:solidFill>
                <a:effectLst/>
                <a:latin typeface="+mn-lt"/>
                <a:ea typeface="+mn-ea"/>
                <a:cs typeface="+mn-cs"/>
              </a:defRPr>
            </a:lvl1pPr>
          </a:lstStyle>
          <a:p>
            <a:pPr lvl="0"/>
            <a:r>
              <a:rPr lang="en-US" dirty="0"/>
              <a:t>Company Web Site</a:t>
            </a:r>
          </a:p>
        </p:txBody>
      </p:sp>
      <p:sp>
        <p:nvSpPr>
          <p:cNvPr id="34" name="Company Name Placeholder"/>
          <p:cNvSpPr>
            <a:spLocks noGrp="1"/>
          </p:cNvSpPr>
          <p:nvPr>
            <p:ph type="body" sz="quarter" idx="17" hasCustomPrompt="1"/>
          </p:nvPr>
        </p:nvSpPr>
        <p:spPr bwMode="auto">
          <a:xfrm>
            <a:off x="760412" y="5394605"/>
            <a:ext cx="3187613" cy="363552"/>
          </a:xfrm>
          <a:prstGeom prst="rect">
            <a:avLst/>
          </a:prstGeom>
          <a:noFill/>
          <a:effectLst/>
        </p:spPr>
        <p:txBody>
          <a:bodyPr wrap="square" lIns="36000" tIns="36000" rIns="36000" bIns="36000" rtlCol="0" anchor="ctr" anchorCtr="0">
            <a:spAutoFit/>
          </a:bodyPr>
          <a:lstStyle>
            <a:lvl1pPr marL="0" indent="0" algn="l" rtl="0" fontAlgn="base">
              <a:spcBef>
                <a:spcPct val="0"/>
              </a:spcBef>
              <a:spcAft>
                <a:spcPct val="0"/>
              </a:spcAft>
              <a:buNone/>
              <a:defRPr lang="en-US" sz="1800" b="1" kern="1200" dirty="0" smtClean="0">
                <a:solidFill>
                  <a:srgbClr val="F27A44"/>
                </a:solidFill>
                <a:effectLst/>
                <a:latin typeface="+mn-lt"/>
                <a:ea typeface="+mn-ea"/>
                <a:cs typeface="+mn-cs"/>
              </a:defRPr>
            </a:lvl1pPr>
          </a:lstStyle>
          <a:p>
            <a:pPr lvl="0"/>
            <a:r>
              <a:rPr lang="en-US" dirty="0"/>
              <a:t>Company Name</a:t>
            </a:r>
          </a:p>
        </p:txBody>
      </p:sp>
      <p:sp>
        <p:nvSpPr>
          <p:cNvPr id="33" name="Author Web Site Placeholder"/>
          <p:cNvSpPr>
            <a:spLocks noGrp="1"/>
          </p:cNvSpPr>
          <p:nvPr>
            <p:ph type="body" sz="quarter" idx="14" hasCustomPrompt="1"/>
          </p:nvPr>
        </p:nvSpPr>
        <p:spPr bwMode="auto">
          <a:xfrm>
            <a:off x="760412" y="5024988"/>
            <a:ext cx="3187613" cy="369235"/>
          </a:xfrm>
          <a:prstGeom prst="rect">
            <a:avLst/>
          </a:prstGeom>
          <a:noFill/>
          <a:effectLst/>
        </p:spPr>
        <p:txBody>
          <a:bodyPr wrap="square" lIns="36000" tIns="36000" rIns="36000" bIns="36000" rtlCol="0" anchor="ctr" anchorCtr="0">
            <a:spAutoFit/>
          </a:bodyPr>
          <a:lstStyle>
            <a:lvl1pPr marL="0" indent="0" algn="l" rtl="0" fontAlgn="base">
              <a:spcBef>
                <a:spcPct val="0"/>
              </a:spcBef>
              <a:spcAft>
                <a:spcPct val="0"/>
              </a:spcAft>
              <a:buNone/>
              <a:defRPr lang="en-US" sz="2000" b="1" kern="1200" dirty="0" smtClean="0">
                <a:solidFill>
                  <a:schemeClr val="accent1">
                    <a:lumMod val="40000"/>
                    <a:lumOff val="60000"/>
                  </a:schemeClr>
                </a:solidFill>
                <a:effectLst/>
                <a:latin typeface="+mn-lt"/>
                <a:ea typeface="+mn-ea"/>
                <a:cs typeface="+mn-cs"/>
              </a:defRPr>
            </a:lvl1pPr>
          </a:lstStyle>
          <a:p>
            <a:pPr lvl="0"/>
            <a:r>
              <a:rPr lang="en-US" dirty="0"/>
              <a:t>Web Site</a:t>
            </a:r>
          </a:p>
        </p:txBody>
      </p:sp>
      <p:sp>
        <p:nvSpPr>
          <p:cNvPr id="32" name="Author Position Placeholder"/>
          <p:cNvSpPr>
            <a:spLocks noGrp="1"/>
          </p:cNvSpPr>
          <p:nvPr>
            <p:ph type="body" sz="quarter" idx="13" hasCustomPrompt="1"/>
          </p:nvPr>
        </p:nvSpPr>
        <p:spPr bwMode="auto">
          <a:xfrm>
            <a:off x="760413" y="4668556"/>
            <a:ext cx="3187614" cy="375194"/>
          </a:xfrm>
          <a:prstGeom prst="rect">
            <a:avLst/>
          </a:prstGeom>
          <a:noFill/>
          <a:effectLst/>
        </p:spPr>
        <p:txBody>
          <a:bodyPr wrap="square" lIns="36000" tIns="36000" rIns="36000" bIns="36000" rtlCol="0" anchor="ctr" anchorCtr="0">
            <a:spAutoFit/>
          </a:bodyPr>
          <a:lstStyle>
            <a:lvl1pPr marL="0" indent="0" algn="l" rtl="0" fontAlgn="base">
              <a:spcBef>
                <a:spcPct val="0"/>
              </a:spcBef>
              <a:spcAft>
                <a:spcPct val="0"/>
              </a:spcAft>
              <a:buNone/>
              <a:defRPr lang="en-US" sz="2300" b="1" kern="1200" dirty="0" smtClean="0">
                <a:solidFill>
                  <a:srgbClr val="F4B36C"/>
                </a:solidFill>
                <a:effectLst/>
                <a:latin typeface="+mn-lt"/>
                <a:ea typeface="+mn-ea"/>
                <a:cs typeface="+mn-cs"/>
              </a:defRPr>
            </a:lvl1pPr>
          </a:lstStyle>
          <a:p>
            <a:pPr lvl="0"/>
            <a:r>
              <a:rPr lang="en-US" dirty="0"/>
              <a:t>Position</a:t>
            </a:r>
          </a:p>
        </p:txBody>
      </p:sp>
      <p:sp>
        <p:nvSpPr>
          <p:cNvPr id="25" name="Author Name Placeholder"/>
          <p:cNvSpPr>
            <a:spLocks noGrp="1"/>
          </p:cNvSpPr>
          <p:nvPr>
            <p:ph type="body" sz="quarter" idx="10" hasCustomPrompt="1"/>
          </p:nvPr>
        </p:nvSpPr>
        <p:spPr bwMode="auto">
          <a:xfrm>
            <a:off x="760412" y="4176826"/>
            <a:ext cx="3187613" cy="499649"/>
          </a:xfrm>
          <a:prstGeom prst="rect">
            <a:avLst/>
          </a:prstGeom>
          <a:noFill/>
          <a:effectLst/>
        </p:spPr>
        <p:txBody>
          <a:bodyPr wrap="square" lIns="36000" tIns="36000" rIns="36000" bIns="36000" rtlCol="0" anchor="b" anchorCtr="0">
            <a:spAutoFit/>
          </a:bodyPr>
          <a:lstStyle>
            <a:lvl1pPr marL="0" indent="0" algn="l" rtl="0" fontAlgn="base">
              <a:spcBef>
                <a:spcPct val="0"/>
              </a:spcBef>
              <a:spcAft>
                <a:spcPct val="0"/>
              </a:spcAft>
              <a:buNone/>
              <a:defRPr lang="en-US" sz="2800" b="1" kern="1200" baseline="0" dirty="0" smtClean="0">
                <a:solidFill>
                  <a:srgbClr val="EE792A"/>
                </a:solidFill>
                <a:effectLst/>
                <a:latin typeface="+mn-lt"/>
                <a:ea typeface="+mn-ea"/>
                <a:cs typeface="+mn-cs"/>
              </a:defRPr>
            </a:lvl1pPr>
          </a:lstStyle>
          <a:p>
            <a:pPr lvl="0"/>
            <a:r>
              <a:rPr lang="en-US" dirty="0"/>
              <a:t>Author Name</a:t>
            </a:r>
          </a:p>
        </p:txBody>
      </p:sp>
      <p:sp>
        <p:nvSpPr>
          <p:cNvPr id="31" name="Slide Picture Placeholder"/>
          <p:cNvSpPr>
            <a:spLocks noGrp="1"/>
          </p:cNvSpPr>
          <p:nvPr>
            <p:ph type="pic" sz="quarter" idx="16" hasCustomPrompt="1"/>
          </p:nvPr>
        </p:nvSpPr>
        <p:spPr>
          <a:xfrm>
            <a:off x="4366413" y="4191000"/>
            <a:ext cx="7382341" cy="1905000"/>
          </a:xfrm>
          <a:prstGeom prst="rect">
            <a:avLst/>
          </a:prstGeom>
        </p:spPr>
        <p:txBody>
          <a:bodyPr lIns="108000" tIns="36000" rIns="108000" bIns="36000"/>
          <a:lstStyle>
            <a:lvl1pPr marL="0" indent="0">
              <a:buNone/>
              <a:defRPr/>
            </a:lvl1pPr>
          </a:lstStyle>
          <a:p>
            <a:r>
              <a:rPr lang="en-US" dirty="0"/>
              <a:t>Insert a Picture Here</a:t>
            </a:r>
          </a:p>
        </p:txBody>
      </p:sp>
      <p:sp>
        <p:nvSpPr>
          <p:cNvPr id="3" name="Presentation Subtitle"/>
          <p:cNvSpPr>
            <a:spLocks noGrp="1"/>
          </p:cNvSpPr>
          <p:nvPr>
            <p:ph type="subTitle" idx="1" hasCustomPrompt="1"/>
          </p:nvPr>
        </p:nvSpPr>
        <p:spPr>
          <a:xfrm>
            <a:off x="4366413" y="2346299"/>
            <a:ext cx="7382341" cy="1752600"/>
          </a:xfrm>
        </p:spPr>
        <p:txBody>
          <a:bodyPr lIns="0" tIns="0" rIns="0" bIns="0">
            <a:normAutofit/>
          </a:bodyPr>
          <a:lstStyle>
            <a:lvl1pPr marL="0" indent="0" algn="r">
              <a:spcBef>
                <a:spcPts val="0"/>
              </a:spcBef>
              <a:buNone/>
              <a:defRPr sz="4000" cap="none" spc="200" baseline="0">
                <a:solidFill>
                  <a:schemeClr val="accent1"/>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165" indent="0" algn="ctr">
              <a:buNone/>
              <a:defRPr>
                <a:solidFill>
                  <a:schemeClr val="tx1">
                    <a:tint val="75000"/>
                  </a:schemeClr>
                </a:solidFill>
              </a:defRPr>
            </a:lvl4pPr>
            <a:lvl5pPr marL="2437765" indent="0" algn="ctr">
              <a:buNone/>
              <a:defRPr>
                <a:solidFill>
                  <a:schemeClr val="tx1">
                    <a:tint val="75000"/>
                  </a:schemeClr>
                </a:solidFill>
              </a:defRPr>
            </a:lvl5pPr>
            <a:lvl6pPr marL="3047365" indent="0" algn="ctr">
              <a:buNone/>
              <a:defRPr>
                <a:solidFill>
                  <a:schemeClr val="tx1">
                    <a:tint val="75000"/>
                  </a:schemeClr>
                </a:solidFill>
              </a:defRPr>
            </a:lvl6pPr>
            <a:lvl7pPr marL="3656965" indent="0" algn="ctr">
              <a:buNone/>
              <a:defRPr>
                <a:solidFill>
                  <a:schemeClr val="tx1">
                    <a:tint val="75000"/>
                  </a:schemeClr>
                </a:solidFill>
              </a:defRPr>
            </a:lvl7pPr>
            <a:lvl8pPr marL="4266565" indent="0" algn="ctr">
              <a:buNone/>
              <a:defRPr>
                <a:solidFill>
                  <a:schemeClr val="tx1">
                    <a:tint val="75000"/>
                  </a:schemeClr>
                </a:solidFill>
              </a:defRPr>
            </a:lvl8pPr>
            <a:lvl9pPr marL="4876165" indent="0" algn="ctr">
              <a:buNone/>
              <a:defRPr>
                <a:solidFill>
                  <a:schemeClr val="tx1">
                    <a:tint val="75000"/>
                  </a:schemeClr>
                </a:solidFill>
              </a:defRPr>
            </a:lvl9pPr>
          </a:lstStyle>
          <a:p>
            <a:r>
              <a:rPr lang="en-US" dirty="0"/>
              <a:t>Presentation Subtitle</a:t>
            </a:r>
            <a:endParaRPr dirty="0"/>
          </a:p>
        </p:txBody>
      </p:sp>
      <p:sp>
        <p:nvSpPr>
          <p:cNvPr id="2" name="Presentation Title"/>
          <p:cNvSpPr>
            <a:spLocks noGrp="1"/>
          </p:cNvSpPr>
          <p:nvPr>
            <p:ph type="ctrTitle" hasCustomPrompt="1"/>
          </p:nvPr>
        </p:nvSpPr>
        <p:spPr>
          <a:xfrm>
            <a:off x="4366413" y="314301"/>
            <a:ext cx="7382341" cy="2000251"/>
          </a:xfrm>
        </p:spPr>
        <p:txBody>
          <a:bodyPr lIns="0" tIns="0" rIns="0" bIns="0">
            <a:normAutofit/>
          </a:bodyPr>
          <a:lstStyle>
            <a:lvl1pPr algn="r">
              <a:defRPr sz="5400">
                <a:solidFill>
                  <a:srgbClr val="F6D18E"/>
                </a:solidFill>
              </a:defRPr>
            </a:lvl1pPr>
          </a:lstStyle>
          <a:p>
            <a:r>
              <a:rPr lang="en-US" dirty="0"/>
              <a:t>Presentation Title</a:t>
            </a:r>
            <a:endParaRPr dirty="0"/>
          </a:p>
        </p:txBody>
      </p:sp>
    </p:spTree>
    <p:extLst>
      <p:ext uri="{BB962C8B-B14F-4D97-AF65-F5344CB8AC3E}">
        <p14:creationId xmlns:p14="http://schemas.microsoft.com/office/powerpoint/2010/main" val="3685849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Slide Number Placeholder"/>
          <p:cNvSpPr>
            <a:spLocks noGrp="1"/>
          </p:cNvSpPr>
          <p:nvPr>
            <p:ph type="sldNum" sz="quarter" idx="4"/>
          </p:nvPr>
        </p:nvSpPr>
        <p:spPr>
          <a:xfrm>
            <a:off x="11566412" y="6525002"/>
            <a:ext cx="428822" cy="196477"/>
          </a:xfrm>
          <a:prstGeom prst="rect">
            <a:avLst/>
          </a:prstGeom>
        </p:spPr>
        <p:txBody>
          <a:bodyPr vert="horz" lIns="36000" tIns="36000" rIns="36000" bIns="36000" rtlCol="0" anchor="ctr"/>
          <a:lstStyle>
            <a:lvl1pPr algn="r">
              <a:defRPr sz="1000">
                <a:solidFill>
                  <a:schemeClr val="tx1">
                    <a:tint val="75000"/>
                  </a:schemeClr>
                </a:solidFill>
              </a:defRPr>
            </a:lvl1pPr>
          </a:lstStyle>
          <a:p>
            <a:fld id="{C014DD1E-5D91-48A3-AD6D-45FBA980D106}" type="slidenum">
              <a:rPr lang="en-US" smtClean="0">
                <a:solidFill>
                  <a:prstClr val="white">
                    <a:tint val="75000"/>
                  </a:prstClr>
                </a:solidFill>
              </a:rPr>
              <a:pPr/>
              <a:t>‹#›</a:t>
            </a:fld>
            <a:endParaRPr lang="en-US" dirty="0">
              <a:solidFill>
                <a:prstClr val="white">
                  <a:tint val="75000"/>
                </a:prstClr>
              </a:solidFill>
            </a:endParaRPr>
          </a:p>
        </p:txBody>
      </p:sp>
      <p:sp>
        <p:nvSpPr>
          <p:cNvPr id="22" name="Slide Content Placeholder"/>
          <p:cNvSpPr>
            <a:spLocks noGrp="1"/>
          </p:cNvSpPr>
          <p:nvPr>
            <p:ph idx="1" hasCustomPrompt="1"/>
          </p:nvPr>
        </p:nvSpPr>
        <p:spPr>
          <a:xfrm>
            <a:off x="190413" y="1151121"/>
            <a:ext cx="11804822" cy="5570355"/>
          </a:xfrm>
        </p:spPr>
        <p:txBody>
          <a:bodyPr/>
          <a:lstStyle>
            <a:lvl1pPr>
              <a:defRPr sz="3400"/>
            </a:lvl1pPr>
            <a:lvl2pPr>
              <a:defRPr sz="3200"/>
            </a:lvl2pPr>
            <a:lvl3pPr>
              <a:defRPr sz="3000"/>
            </a:lvl3pPr>
            <a:lvl4pPr>
              <a:defRPr sz="2800"/>
            </a:lvl4pPr>
            <a:lvl5pPr>
              <a:defRPr sz="2600"/>
            </a:lvl5pPr>
            <a:lvl6pPr>
              <a:defRPr/>
            </a:lvl6pPr>
            <a:lvl7pPr>
              <a:defRPr/>
            </a:lvl7pPr>
            <a:lvl8pPr>
              <a:defRPr/>
            </a:lvl8pPr>
            <a:lvl9pPr>
              <a:defRPr/>
            </a:lvl9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2" name="Slide Title"/>
          <p:cNvSpPr>
            <a:spLocks noGrp="1"/>
          </p:cNvSpPr>
          <p:nvPr>
            <p:ph type="title" hasCustomPrompt="1"/>
          </p:nvPr>
        </p:nvSpPr>
        <p:spPr>
          <a:xfrm>
            <a:off x="188815" y="40341"/>
            <a:ext cx="11804822" cy="1110780"/>
          </a:xfrm>
        </p:spPr>
        <p:txBody>
          <a:bodyPr/>
          <a:lstStyle>
            <a:lvl1pPr>
              <a:defRPr>
                <a:solidFill>
                  <a:srgbClr val="F3BE60"/>
                </a:solidFill>
                <a:effectLst/>
              </a:defRPr>
            </a:lvl1pPr>
          </a:lstStyle>
          <a:p>
            <a:r>
              <a:rPr lang="en-US" dirty="0"/>
              <a:t>Slide Title</a:t>
            </a:r>
            <a:endParaRPr dirty="0"/>
          </a:p>
        </p:txBody>
      </p:sp>
    </p:spTree>
    <p:extLst>
      <p:ext uri="{BB962C8B-B14F-4D97-AF65-F5344CB8AC3E}">
        <p14:creationId xmlns:p14="http://schemas.microsoft.com/office/powerpoint/2010/main" val="3479958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Subtitle"/>
          <p:cNvSpPr>
            <a:spLocks noGrp="1"/>
          </p:cNvSpPr>
          <p:nvPr>
            <p:ph type="body" idx="1" hasCustomPrompt="1"/>
          </p:nvPr>
        </p:nvSpPr>
        <p:spPr>
          <a:xfrm>
            <a:off x="912812" y="5754968"/>
            <a:ext cx="10363200" cy="719034"/>
          </a:xfrm>
        </p:spPr>
        <p:txBody>
          <a:bodyPr wrap="square" lIns="36000" tIns="36000" rIns="36000" bIns="36000" anchor="t">
            <a:spAutoFit/>
          </a:bodyPr>
          <a:lstStyle>
            <a:lvl1pPr marL="0" indent="0" algn="ctr">
              <a:spcBef>
                <a:spcPts val="0"/>
              </a:spcBef>
              <a:buNone/>
              <a:defRPr sz="4000" cap="none" spc="200" baseline="0">
                <a:solidFill>
                  <a:schemeClr val="accent1"/>
                </a:solidFill>
              </a:defRPr>
            </a:lvl1pPr>
            <a:lvl2pPr marL="609600" indent="0">
              <a:buNone/>
              <a:defRPr sz="2400">
                <a:solidFill>
                  <a:schemeClr val="tx1">
                    <a:tint val="75000"/>
                  </a:schemeClr>
                </a:solidFill>
              </a:defRPr>
            </a:lvl2pPr>
            <a:lvl3pPr marL="1219200" indent="0">
              <a:buNone/>
              <a:defRPr sz="2100">
                <a:solidFill>
                  <a:schemeClr val="tx1">
                    <a:tint val="75000"/>
                  </a:schemeClr>
                </a:solidFill>
              </a:defRPr>
            </a:lvl3pPr>
            <a:lvl4pPr marL="1828165" indent="0">
              <a:buNone/>
              <a:defRPr sz="1900">
                <a:solidFill>
                  <a:schemeClr val="tx1">
                    <a:tint val="75000"/>
                  </a:schemeClr>
                </a:solidFill>
              </a:defRPr>
            </a:lvl4pPr>
            <a:lvl5pPr marL="2437765" indent="0">
              <a:buNone/>
              <a:defRPr sz="1900">
                <a:solidFill>
                  <a:schemeClr val="tx1">
                    <a:tint val="75000"/>
                  </a:schemeClr>
                </a:solidFill>
              </a:defRPr>
            </a:lvl5pPr>
            <a:lvl6pPr marL="3047365" indent="0">
              <a:buNone/>
              <a:defRPr sz="1900">
                <a:solidFill>
                  <a:schemeClr val="tx1">
                    <a:tint val="75000"/>
                  </a:schemeClr>
                </a:solidFill>
              </a:defRPr>
            </a:lvl6pPr>
            <a:lvl7pPr marL="3656965" indent="0">
              <a:buNone/>
              <a:defRPr sz="1900">
                <a:solidFill>
                  <a:schemeClr val="tx1">
                    <a:tint val="75000"/>
                  </a:schemeClr>
                </a:solidFill>
              </a:defRPr>
            </a:lvl7pPr>
            <a:lvl8pPr marL="4266565" indent="0">
              <a:buNone/>
              <a:defRPr sz="1900">
                <a:solidFill>
                  <a:schemeClr val="tx1">
                    <a:tint val="75000"/>
                  </a:schemeClr>
                </a:solidFill>
              </a:defRPr>
            </a:lvl8pPr>
            <a:lvl9pPr marL="4876165" indent="0">
              <a:buNone/>
              <a:defRPr sz="1900">
                <a:solidFill>
                  <a:schemeClr val="tx1">
                    <a:tint val="75000"/>
                  </a:schemeClr>
                </a:solidFill>
              </a:defRPr>
            </a:lvl9pPr>
          </a:lstStyle>
          <a:p>
            <a:pPr lvl="0"/>
            <a:r>
              <a:rPr lang="en-US" dirty="0"/>
              <a:t>Click to Edit Section Subtitle</a:t>
            </a:r>
          </a:p>
        </p:txBody>
      </p:sp>
      <p:sp>
        <p:nvSpPr>
          <p:cNvPr id="2" name="Slide Title"/>
          <p:cNvSpPr>
            <a:spLocks noGrp="1"/>
          </p:cNvSpPr>
          <p:nvPr>
            <p:ph type="title" hasCustomPrompt="1"/>
          </p:nvPr>
        </p:nvSpPr>
        <p:spPr>
          <a:xfrm>
            <a:off x="912812" y="4953000"/>
            <a:ext cx="10363200" cy="820600"/>
          </a:xfrm>
        </p:spPr>
        <p:txBody>
          <a:bodyPr wrap="square" lIns="36000" tIns="36000" rIns="36000" bIns="36000" anchor="b">
            <a:spAutoFit/>
          </a:bodyPr>
          <a:lstStyle>
            <a:lvl1pPr algn="ctr">
              <a:defRPr sz="5400" b="1" cap="none" baseline="0"/>
            </a:lvl1pPr>
          </a:lstStyle>
          <a:p>
            <a:r>
              <a:rPr lang="en-US" dirty="0"/>
              <a:t>Click to Edit Section Title</a:t>
            </a:r>
            <a:endParaRPr dirty="0"/>
          </a:p>
        </p:txBody>
      </p:sp>
    </p:spTree>
    <p:extLst>
      <p:ext uri="{BB962C8B-B14F-4D97-AF65-F5344CB8AC3E}">
        <p14:creationId xmlns:p14="http://schemas.microsoft.com/office/powerpoint/2010/main" val="2315740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1978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estions Slide">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9" name="Text Placeholder 29"/>
          <p:cNvSpPr>
            <a:spLocks noGrp="1"/>
          </p:cNvSpPr>
          <p:nvPr>
            <p:ph type="body" sz="quarter" idx="10" hasCustomPrompt="1"/>
          </p:nvPr>
        </p:nvSpPr>
        <p:spPr>
          <a:xfrm>
            <a:off x="1529384" y="6400802"/>
            <a:ext cx="10482604" cy="363552"/>
          </a:xfrm>
          <a:prstGeom prst="rect">
            <a:avLst/>
          </a:prstGeom>
        </p:spPr>
        <p:txBody>
          <a:bodyPr wrap="square" lIns="36000" rIns="36000">
            <a:spAutoFit/>
          </a:bodyPr>
          <a:lstStyle>
            <a:lvl1pPr marL="0" indent="0" algn="r">
              <a:buNone/>
              <a:defRPr sz="1800">
                <a:latin typeface="+mn-lt"/>
              </a:defRPr>
            </a:lvl1pPr>
          </a:lstStyle>
          <a:p>
            <a:pPr lvl="0"/>
            <a:r>
              <a:rPr lang="en-US" dirty="0"/>
              <a:t>Course Web Site</a:t>
            </a:r>
          </a:p>
        </p:txBody>
      </p:sp>
      <p:sp>
        <p:nvSpPr>
          <p:cNvPr id="50" name="Title 1"/>
          <p:cNvSpPr>
            <a:spLocks noGrp="1"/>
          </p:cNvSpPr>
          <p:nvPr>
            <p:ph type="title" hasCustomPrompt="1"/>
          </p:nvPr>
        </p:nvSpPr>
        <p:spPr>
          <a:xfrm>
            <a:off x="188815" y="40341"/>
            <a:ext cx="11823173" cy="1110780"/>
          </a:xfrm>
        </p:spPr>
        <p:txBody>
          <a:bodyPr/>
          <a:lstStyle>
            <a:lvl1pPr>
              <a:defRPr>
                <a:solidFill>
                  <a:srgbClr val="F3BE60"/>
                </a:solidFill>
                <a:effectLst/>
              </a:defRPr>
            </a:lvl1pPr>
          </a:lstStyle>
          <a:p>
            <a:r>
              <a:rPr lang="en-US" dirty="0"/>
              <a:t>Presentation Title</a:t>
            </a:r>
            <a:endParaRPr dirty="0"/>
          </a:p>
        </p:txBody>
      </p:sp>
      <p:sp>
        <p:nvSpPr>
          <p:cNvPr id="2" name="TextBox 1">
            <a:hlinkClick r:id="rId3" tooltip="Software University - Quality Education, Profession and Job for Software Engineers"/>
          </p:cNvPr>
          <p:cNvSpPr txBox="1"/>
          <p:nvPr userDrawn="1"/>
        </p:nvSpPr>
        <p:spPr>
          <a:xfrm rot="322982">
            <a:off x="10066442" y="2253546"/>
            <a:ext cx="303288" cy="400110"/>
          </a:xfrm>
          <a:prstGeom prst="rect">
            <a:avLst/>
          </a:prstGeom>
          <a:noFill/>
        </p:spPr>
        <p:txBody>
          <a:bodyPr wrap="none" rtlCol="0">
            <a:spAutoFit/>
          </a:bodyPr>
          <a:lstStyle/>
          <a:p>
            <a:r>
              <a:rPr lang="en-US" sz="2000" b="1" dirty="0">
                <a:solidFill>
                  <a:srgbClr val="603A14"/>
                </a:solidFill>
              </a:rPr>
              <a:t>?</a:t>
            </a:r>
          </a:p>
        </p:txBody>
      </p:sp>
      <p:sp>
        <p:nvSpPr>
          <p:cNvPr id="27" name="TextBox 26">
            <a:hlinkClick r:id="rId4" tooltip="Software University Foundaton"/>
          </p:cNvPr>
          <p:cNvSpPr txBox="1"/>
          <p:nvPr userDrawn="1"/>
        </p:nvSpPr>
        <p:spPr>
          <a:xfrm rot="20630519">
            <a:off x="7568290" y="4341197"/>
            <a:ext cx="303288" cy="400110"/>
          </a:xfrm>
          <a:prstGeom prst="rect">
            <a:avLst/>
          </a:prstGeom>
          <a:noFill/>
        </p:spPr>
        <p:txBody>
          <a:bodyPr wrap="none" rtlCol="0">
            <a:spAutoFit/>
          </a:bodyPr>
          <a:lstStyle/>
          <a:p>
            <a:r>
              <a:rPr lang="en-US" sz="2000" b="1" dirty="0">
                <a:solidFill>
                  <a:srgbClr val="603A14"/>
                </a:solidFill>
              </a:rPr>
              <a:t>?</a:t>
            </a:r>
          </a:p>
        </p:txBody>
      </p:sp>
      <p:sp>
        <p:nvSpPr>
          <p:cNvPr id="51" name="TextBox 50">
            <a:hlinkClick r:id="rId5" tooltip="Svetlin Nakov - Programming and Education for Developers"/>
          </p:cNvPr>
          <p:cNvSpPr txBox="1"/>
          <p:nvPr userDrawn="1"/>
        </p:nvSpPr>
        <p:spPr>
          <a:xfrm>
            <a:off x="11500162" y="4679637"/>
            <a:ext cx="255198" cy="276999"/>
          </a:xfrm>
          <a:prstGeom prst="rect">
            <a:avLst/>
          </a:prstGeom>
          <a:noFill/>
        </p:spPr>
        <p:txBody>
          <a:bodyPr wrap="none" rtlCol="0">
            <a:spAutoFit/>
          </a:bodyPr>
          <a:lstStyle/>
          <a:p>
            <a:r>
              <a:rPr lang="en-US" sz="1200" dirty="0">
                <a:solidFill>
                  <a:srgbClr val="603A14"/>
                </a:solidFill>
              </a:rPr>
              <a:t>?</a:t>
            </a:r>
          </a:p>
        </p:txBody>
      </p:sp>
      <p:sp>
        <p:nvSpPr>
          <p:cNvPr id="52" name="TextBox 51">
            <a:hlinkClick r:id="rId6" tooltip="Software University - Discussion Forum"/>
          </p:cNvPr>
          <p:cNvSpPr txBox="1"/>
          <p:nvPr userDrawn="1"/>
        </p:nvSpPr>
        <p:spPr>
          <a:xfrm rot="20971262">
            <a:off x="6094412" y="6109081"/>
            <a:ext cx="268022" cy="307777"/>
          </a:xfrm>
          <a:prstGeom prst="rect">
            <a:avLst/>
          </a:prstGeom>
          <a:noFill/>
        </p:spPr>
        <p:txBody>
          <a:bodyPr wrap="none" rtlCol="0">
            <a:spAutoFit/>
          </a:bodyPr>
          <a:lstStyle/>
          <a:p>
            <a:r>
              <a:rPr lang="en-US" sz="1400" dirty="0">
                <a:solidFill>
                  <a:srgbClr val="603A14"/>
                </a:solidFill>
              </a:rPr>
              <a:t>?</a:t>
            </a:r>
          </a:p>
        </p:txBody>
      </p:sp>
      <p:sp>
        <p:nvSpPr>
          <p:cNvPr id="53" name="TextBox 52">
            <a:hlinkClick r:id="rId7" tooltip="Software University - Online Judge System"/>
          </p:cNvPr>
          <p:cNvSpPr txBox="1"/>
          <p:nvPr userDrawn="1"/>
        </p:nvSpPr>
        <p:spPr>
          <a:xfrm rot="569019">
            <a:off x="9155998" y="4032736"/>
            <a:ext cx="292068" cy="369332"/>
          </a:xfrm>
          <a:prstGeom prst="rect">
            <a:avLst/>
          </a:prstGeom>
          <a:noFill/>
        </p:spPr>
        <p:txBody>
          <a:bodyPr wrap="none" rtlCol="0">
            <a:spAutoFit/>
          </a:bodyPr>
          <a:lstStyle/>
          <a:p>
            <a:r>
              <a:rPr lang="en-US" sz="1800" b="1" dirty="0">
                <a:solidFill>
                  <a:srgbClr val="603A14"/>
                </a:solidFill>
              </a:rPr>
              <a:t>?</a:t>
            </a:r>
          </a:p>
        </p:txBody>
      </p:sp>
      <p:sp>
        <p:nvSpPr>
          <p:cNvPr id="54" name="TextBox 53">
            <a:hlinkClick r:id="rId8" tooltip="Software University @ Facebook"/>
          </p:cNvPr>
          <p:cNvSpPr txBox="1"/>
          <p:nvPr userDrawn="1"/>
        </p:nvSpPr>
        <p:spPr>
          <a:xfrm rot="219682">
            <a:off x="7047355" y="2560119"/>
            <a:ext cx="327334" cy="461665"/>
          </a:xfrm>
          <a:prstGeom prst="rect">
            <a:avLst/>
          </a:prstGeom>
          <a:noFill/>
        </p:spPr>
        <p:txBody>
          <a:bodyPr wrap="none" rtlCol="0">
            <a:spAutoFit/>
          </a:bodyPr>
          <a:lstStyle/>
          <a:p>
            <a:r>
              <a:rPr lang="en-US" b="1" dirty="0">
                <a:solidFill>
                  <a:srgbClr val="603A14"/>
                </a:solidFill>
              </a:rPr>
              <a:t>?</a:t>
            </a:r>
          </a:p>
        </p:txBody>
      </p:sp>
      <p:sp>
        <p:nvSpPr>
          <p:cNvPr id="56" name="TextBox 55">
            <a:hlinkClick r:id="rId9" tooltip="Software University @ Twitter"/>
          </p:cNvPr>
          <p:cNvSpPr txBox="1"/>
          <p:nvPr userDrawn="1"/>
        </p:nvSpPr>
        <p:spPr>
          <a:xfrm rot="20972266">
            <a:off x="11754532" y="2320841"/>
            <a:ext cx="268022" cy="307777"/>
          </a:xfrm>
          <a:prstGeom prst="rect">
            <a:avLst/>
          </a:prstGeom>
          <a:noFill/>
        </p:spPr>
        <p:txBody>
          <a:bodyPr wrap="none" rtlCol="0">
            <a:spAutoFit/>
          </a:bodyPr>
          <a:lstStyle/>
          <a:p>
            <a:r>
              <a:rPr lang="en-US" sz="1400" dirty="0">
                <a:solidFill>
                  <a:srgbClr val="603A14"/>
                </a:solidFill>
              </a:rPr>
              <a:t>?</a:t>
            </a:r>
          </a:p>
        </p:txBody>
      </p:sp>
      <p:sp>
        <p:nvSpPr>
          <p:cNvPr id="57" name="TextBox 56">
            <a:hlinkClick r:id="rId10" tooltip="Software University @ YouTube - free training courses and video lessons for software engineers"/>
          </p:cNvPr>
          <p:cNvSpPr txBox="1"/>
          <p:nvPr userDrawn="1"/>
        </p:nvSpPr>
        <p:spPr>
          <a:xfrm rot="562174">
            <a:off x="11774596" y="3447926"/>
            <a:ext cx="255198" cy="276999"/>
          </a:xfrm>
          <a:prstGeom prst="rect">
            <a:avLst/>
          </a:prstGeom>
          <a:noFill/>
        </p:spPr>
        <p:txBody>
          <a:bodyPr wrap="none" rtlCol="0">
            <a:spAutoFit/>
          </a:bodyPr>
          <a:lstStyle/>
          <a:p>
            <a:r>
              <a:rPr lang="en-US" sz="1200" dirty="0">
                <a:solidFill>
                  <a:srgbClr val="603A14"/>
                </a:solidFill>
              </a:rPr>
              <a:t>?</a:t>
            </a:r>
          </a:p>
        </p:txBody>
      </p:sp>
      <p:sp>
        <p:nvSpPr>
          <p:cNvPr id="58" name="TextBox 57">
            <a:hlinkClick r:id="rId11" tooltip="Programming Fundamentals Book and Vide Lessons: Learn C#, Programming, Data Structures, Algorithms and Quality Coding"/>
          </p:cNvPr>
          <p:cNvSpPr txBox="1"/>
          <p:nvPr userDrawn="1"/>
        </p:nvSpPr>
        <p:spPr>
          <a:xfrm rot="571210">
            <a:off x="11136783" y="5625911"/>
            <a:ext cx="268022" cy="307777"/>
          </a:xfrm>
          <a:prstGeom prst="rect">
            <a:avLst/>
          </a:prstGeom>
          <a:noFill/>
        </p:spPr>
        <p:txBody>
          <a:bodyPr wrap="none" rtlCol="0">
            <a:spAutoFit/>
          </a:bodyPr>
          <a:lstStyle/>
          <a:p>
            <a:r>
              <a:rPr lang="en-US" sz="1400" dirty="0">
                <a:solidFill>
                  <a:srgbClr val="603A14"/>
                </a:solidFill>
              </a:rPr>
              <a:t>?</a:t>
            </a:r>
          </a:p>
        </p:txBody>
      </p:sp>
      <p:sp>
        <p:nvSpPr>
          <p:cNvPr id="16" name="Rectangle 15"/>
          <p:cNvSpPr/>
          <p:nvPr userDrawn="1"/>
        </p:nvSpPr>
        <p:spPr>
          <a:xfrm rot="20949717">
            <a:off x="2718532" y="3306088"/>
            <a:ext cx="4540980" cy="948072"/>
          </a:xfrm>
          <a:prstGeom prst="rect">
            <a:avLst/>
          </a:prstGeom>
        </p:spPr>
        <p:txBody>
          <a:bodyPr wrap="none" lIns="0" tIns="0" rIns="0" bIns="0" anchor="ctr" anchorCtr="0">
            <a:noAutofit/>
            <a:scene3d>
              <a:camera prst="orthographicFront"/>
              <a:lightRig rig="soft" dir="t">
                <a:rot lat="0" lon="0" rev="10800000"/>
              </a:lightRig>
            </a:scene3d>
            <a:sp3d>
              <a:bevelT w="27940" h="12700"/>
              <a:contourClr>
                <a:srgbClr val="DDDDDD"/>
              </a:contourClr>
            </a:sp3d>
          </a:bodyPr>
          <a:lstStyle/>
          <a:p>
            <a:pPr algn="ctr" eaLnBrk="0" hangingPunct="0">
              <a:buClr>
                <a:srgbClr val="A19574">
                  <a:lumMod val="40000"/>
                  <a:lumOff val="60000"/>
                </a:srgbClr>
              </a:buClr>
              <a:buSzPct val="70000"/>
              <a:buFont typeface="Wingdings 2" pitchFamily="18" charset="2"/>
              <a:buNone/>
            </a:pPr>
            <a:r>
              <a:rPr lang="bg-BG" sz="6600" b="1" dirty="0">
                <a:solidFill>
                  <a:srgbClr val="F3BE60"/>
                </a:solidFill>
              </a:rPr>
              <a:t>Въпроси</a:t>
            </a:r>
            <a:r>
              <a:rPr lang="en-US" sz="6600" b="1" dirty="0">
                <a:solidFill>
                  <a:srgbClr val="F3BE60"/>
                </a:solidFill>
              </a:rPr>
              <a:t>?</a:t>
            </a:r>
            <a:endParaRPr lang="en-US" sz="6600" b="1" spc="150" dirty="0">
              <a:ln w="11430"/>
              <a:solidFill>
                <a:prstClr val="white">
                  <a:lumMod val="40000"/>
                  <a:lumOff val="60000"/>
                </a:prstClr>
              </a:solidFill>
              <a:effectLst>
                <a:outerShdw blurRad="25400" algn="tl" rotWithShape="0">
                  <a:srgbClr val="000000">
                    <a:alpha val="43000"/>
                  </a:srgbClr>
                </a:outerShdw>
              </a:effectLst>
            </a:endParaRPr>
          </a:p>
        </p:txBody>
      </p:sp>
      <p:pic>
        <p:nvPicPr>
          <p:cNvPr id="18" name="Picture 17">
            <a:extLst>
              <a:ext uri="{FF2B5EF4-FFF2-40B4-BE49-F238E27FC236}">
                <a16:creationId xmlns:a16="http://schemas.microsoft.com/office/drawing/2014/main" id="{09AAFB65-F193-4484-85C5-7FFA43021634}"/>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rot="20967714">
            <a:off x="504277" y="2018007"/>
            <a:ext cx="2849278" cy="3305665"/>
          </a:xfrm>
          <a:prstGeom prst="rect">
            <a:avLst/>
          </a:prstGeom>
        </p:spPr>
      </p:pic>
    </p:spTree>
    <p:extLst>
      <p:ext uri="{BB962C8B-B14F-4D97-AF65-F5344CB8AC3E}">
        <p14:creationId xmlns:p14="http://schemas.microsoft.com/office/powerpoint/2010/main" val="41416078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6" name="Slide Number Placeholder"/>
          <p:cNvSpPr>
            <a:spLocks noGrp="1"/>
          </p:cNvSpPr>
          <p:nvPr>
            <p:ph type="sldNum" sz="quarter" idx="4"/>
          </p:nvPr>
        </p:nvSpPr>
        <p:spPr>
          <a:xfrm>
            <a:off x="11566412" y="6525002"/>
            <a:ext cx="428822" cy="196477"/>
          </a:xfrm>
          <a:prstGeom prst="rect">
            <a:avLst/>
          </a:prstGeom>
        </p:spPr>
        <p:txBody>
          <a:bodyPr vert="horz" lIns="36000" tIns="36000" rIns="36000" bIns="36000" rtlCol="0" anchor="ctr"/>
          <a:lstStyle>
            <a:lvl1pPr algn="r">
              <a:defRPr sz="1000">
                <a:solidFill>
                  <a:schemeClr val="tx1">
                    <a:tint val="75000"/>
                  </a:schemeClr>
                </a:solidFill>
              </a:defRPr>
            </a:lvl1pPr>
          </a:lstStyle>
          <a:p>
            <a:pPr defTabSz="1218565"/>
            <a:fld id="{C014DD1E-5D91-48A3-AD6D-45FBA980D106}" type="slidenum">
              <a:rPr lang="en-US" smtClean="0">
                <a:solidFill>
                  <a:prstClr val="white">
                    <a:tint val="75000"/>
                  </a:prstClr>
                </a:solidFill>
              </a:rPr>
              <a:pPr defTabSz="1218565"/>
              <a:t>‹#›</a:t>
            </a:fld>
            <a:endParaRPr lang="en-US" dirty="0">
              <a:solidFill>
                <a:prstClr val="white">
                  <a:tint val="75000"/>
                </a:prstClr>
              </a:solidFill>
            </a:endParaRPr>
          </a:p>
        </p:txBody>
      </p:sp>
      <p:sp>
        <p:nvSpPr>
          <p:cNvPr id="3" name="Slide Text Placeholder"/>
          <p:cNvSpPr>
            <a:spLocks noGrp="1"/>
          </p:cNvSpPr>
          <p:nvPr>
            <p:ph type="body" idx="1"/>
          </p:nvPr>
        </p:nvSpPr>
        <p:spPr>
          <a:xfrm>
            <a:off x="190413" y="1151123"/>
            <a:ext cx="11804822" cy="5570353"/>
          </a:xfrm>
          <a:prstGeom prst="rect">
            <a:avLst/>
          </a:prstGeom>
        </p:spPr>
        <p:txBody>
          <a:bodyPr vert="horz" lIns="108000" tIns="36000" rIns="108000" bIns="36000" rtlCol="0">
            <a:norm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2" name="Slide Title Placeholder"/>
          <p:cNvSpPr>
            <a:spLocks noGrp="1"/>
          </p:cNvSpPr>
          <p:nvPr>
            <p:ph type="title"/>
          </p:nvPr>
        </p:nvSpPr>
        <p:spPr>
          <a:xfrm>
            <a:off x="190403" y="39574"/>
            <a:ext cx="11806432" cy="1111549"/>
          </a:xfrm>
          <a:prstGeom prst="rect">
            <a:avLst/>
          </a:prstGeom>
        </p:spPr>
        <p:txBody>
          <a:bodyPr vert="horz" lIns="108000" tIns="36000" rIns="108000" bIns="36000" rtlCol="0" anchor="ctr" anchorCtr="0">
            <a:normAutofit/>
          </a:bodyPr>
          <a:lstStyle/>
          <a:p>
            <a:r>
              <a:rPr lang="en-US" dirty="0"/>
              <a:t>Click to Edit Master Title Style</a:t>
            </a:r>
            <a:endParaRPr dirty="0"/>
          </a:p>
        </p:txBody>
      </p:sp>
    </p:spTree>
    <p:extLst>
      <p:ext uri="{BB962C8B-B14F-4D97-AF65-F5344CB8AC3E}">
        <p14:creationId xmlns:p14="http://schemas.microsoft.com/office/powerpoint/2010/main" val="2681634430"/>
      </p:ext>
    </p:extLst>
  </p:cSld>
  <p:clrMap bg1="dk1" tx1="lt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Lst>
  <p:hf hdr="0" ftr="0" dt="0"/>
  <p:txStyles>
    <p:titleStyle>
      <a:lvl1pPr algn="l" defTabSz="1218565" rtl="0" eaLnBrk="1" latinLnBrk="0" hangingPunct="1">
        <a:lnSpc>
          <a:spcPct val="90000"/>
        </a:lnSpc>
        <a:spcBef>
          <a:spcPct val="0"/>
        </a:spcBef>
        <a:buNone/>
        <a:defRPr sz="4000" b="1" kern="1200">
          <a:solidFill>
            <a:srgbClr val="F3BE60"/>
          </a:solidFill>
          <a:latin typeface="+mj-lt"/>
          <a:ea typeface="+mj-ea"/>
          <a:cs typeface="+mj-cs"/>
        </a:defRPr>
      </a:lvl1pPr>
    </p:titleStyle>
    <p:bodyStyle>
      <a:lvl1pPr marL="304800" indent="-304800" algn="l" defTabSz="1218565" rtl="0" eaLnBrk="1" latinLnBrk="0" hangingPunct="1">
        <a:lnSpc>
          <a:spcPct val="105000"/>
        </a:lnSpc>
        <a:spcBef>
          <a:spcPts val="600"/>
        </a:spcBef>
        <a:spcAft>
          <a:spcPts val="600"/>
        </a:spcAft>
        <a:buClr>
          <a:srgbClr val="F2B254"/>
        </a:buClr>
        <a:buSzPct val="100000"/>
        <a:buFont typeface="Wingdings" charset="2"/>
        <a:buChar char="§"/>
        <a:defRPr sz="3400" b="0" kern="1200">
          <a:solidFill>
            <a:schemeClr val="tx1"/>
          </a:solidFill>
          <a:latin typeface="+mn-lt"/>
          <a:ea typeface="+mn-ea"/>
          <a:cs typeface="+mn-cs"/>
        </a:defRPr>
      </a:lvl1pPr>
      <a:lvl2pPr marL="609600" indent="-231775" algn="l" defTabSz="1218565" rtl="0" eaLnBrk="1" latinLnBrk="0" hangingPunct="1">
        <a:lnSpc>
          <a:spcPct val="105000"/>
        </a:lnSpc>
        <a:spcBef>
          <a:spcPts val="600"/>
        </a:spcBef>
        <a:spcAft>
          <a:spcPts val="600"/>
        </a:spcAft>
        <a:buClr>
          <a:schemeClr val="accent1"/>
        </a:buClr>
        <a:buSzPct val="80000"/>
        <a:buFont typeface="Wingdings" charset="2"/>
        <a:buChar char="§"/>
        <a:defRPr sz="3200" b="0" kern="1200">
          <a:solidFill>
            <a:schemeClr val="tx1"/>
          </a:solidFill>
          <a:latin typeface="+mn-lt"/>
          <a:ea typeface="+mn-ea"/>
          <a:cs typeface="+mn-cs"/>
        </a:defRPr>
      </a:lvl2pPr>
      <a:lvl3pPr marL="914400" indent="-231775" algn="l" defTabSz="1218565" rtl="0" eaLnBrk="1" latinLnBrk="0" hangingPunct="1">
        <a:lnSpc>
          <a:spcPct val="105000"/>
        </a:lnSpc>
        <a:spcBef>
          <a:spcPts val="600"/>
        </a:spcBef>
        <a:spcAft>
          <a:spcPts val="600"/>
        </a:spcAft>
        <a:buClr>
          <a:srgbClr val="EF9A1D"/>
        </a:buClr>
        <a:buSzPct val="80000"/>
        <a:buFont typeface="Wingdings" charset="2"/>
        <a:buChar char="§"/>
        <a:defRPr sz="3000" b="0" kern="1200">
          <a:solidFill>
            <a:schemeClr val="tx1"/>
          </a:solidFill>
          <a:latin typeface="+mn-lt"/>
          <a:ea typeface="+mn-ea"/>
          <a:cs typeface="+mn-cs"/>
        </a:defRPr>
      </a:lvl3pPr>
      <a:lvl4pPr marL="1219200" indent="-231775" algn="l" defTabSz="1218565" rtl="0" eaLnBrk="1" latinLnBrk="0" hangingPunct="1">
        <a:lnSpc>
          <a:spcPct val="105000"/>
        </a:lnSpc>
        <a:spcBef>
          <a:spcPts val="600"/>
        </a:spcBef>
        <a:spcAft>
          <a:spcPts val="600"/>
        </a:spcAft>
        <a:buClr>
          <a:srgbClr val="ED9411"/>
        </a:buClr>
        <a:buSzPct val="80000"/>
        <a:buFont typeface="Wingdings" charset="2"/>
        <a:buChar char="§"/>
        <a:defRPr sz="2800" b="0" kern="1200">
          <a:solidFill>
            <a:schemeClr val="tx1"/>
          </a:solidFill>
          <a:latin typeface="+mn-lt"/>
          <a:ea typeface="+mn-ea"/>
          <a:cs typeface="+mn-cs"/>
        </a:defRPr>
      </a:lvl4pPr>
      <a:lvl5pPr marL="1524000" indent="-231775" algn="l" defTabSz="1218565" rtl="0" eaLnBrk="1" latinLnBrk="0" hangingPunct="1">
        <a:lnSpc>
          <a:spcPct val="105000"/>
        </a:lnSpc>
        <a:spcBef>
          <a:spcPts val="600"/>
        </a:spcBef>
        <a:spcAft>
          <a:spcPts val="600"/>
        </a:spcAft>
        <a:buClr>
          <a:srgbClr val="E28D10"/>
        </a:buClr>
        <a:buSzPct val="80000"/>
        <a:buFont typeface="Wingdings" charset="2"/>
        <a:buChar char="§"/>
        <a:defRPr sz="2600" b="0" kern="1200">
          <a:solidFill>
            <a:schemeClr val="tx1"/>
          </a:solidFill>
          <a:latin typeface="+mn-lt"/>
          <a:ea typeface="+mn-ea"/>
          <a:cs typeface="+mn-cs"/>
        </a:defRPr>
      </a:lvl5pPr>
      <a:lvl6pPr marL="1828165" indent="-231775" algn="l" defTabSz="1218565" rtl="0" eaLnBrk="1" latinLnBrk="0" hangingPunct="1">
        <a:lnSpc>
          <a:spcPct val="90000"/>
        </a:lnSpc>
        <a:spcBef>
          <a:spcPts val="800"/>
        </a:spcBef>
        <a:buClr>
          <a:schemeClr val="accent1"/>
        </a:buClr>
        <a:buSzPct val="80000"/>
        <a:buFont typeface="Arial" charset="0"/>
        <a:buChar char="•"/>
        <a:defRPr sz="2000" kern="1200">
          <a:solidFill>
            <a:schemeClr val="tx1"/>
          </a:solidFill>
          <a:latin typeface="+mn-lt"/>
          <a:ea typeface="+mn-ea"/>
          <a:cs typeface="+mn-cs"/>
        </a:defRPr>
      </a:lvl6pPr>
      <a:lvl7pPr marL="2132965" indent="-231775" algn="l" defTabSz="1218565" rtl="0" eaLnBrk="1" latinLnBrk="0" hangingPunct="1">
        <a:lnSpc>
          <a:spcPct val="90000"/>
        </a:lnSpc>
        <a:spcBef>
          <a:spcPts val="800"/>
        </a:spcBef>
        <a:buClr>
          <a:schemeClr val="accent1"/>
        </a:buClr>
        <a:buSzPct val="80000"/>
        <a:buFont typeface="Arial" charset="0"/>
        <a:buChar char="•"/>
        <a:defRPr sz="2000" kern="1200">
          <a:solidFill>
            <a:schemeClr val="tx1"/>
          </a:solidFill>
          <a:latin typeface="+mn-lt"/>
          <a:ea typeface="+mn-ea"/>
          <a:cs typeface="+mn-cs"/>
        </a:defRPr>
      </a:lvl7pPr>
      <a:lvl8pPr marL="2437765" indent="-231775" algn="l" defTabSz="1218565" rtl="0" eaLnBrk="1" latinLnBrk="0" hangingPunct="1">
        <a:lnSpc>
          <a:spcPct val="90000"/>
        </a:lnSpc>
        <a:spcBef>
          <a:spcPts val="800"/>
        </a:spcBef>
        <a:buClr>
          <a:schemeClr val="accent1"/>
        </a:buClr>
        <a:buSzPct val="80000"/>
        <a:buFont typeface="Arial" charset="0"/>
        <a:buChar char="•"/>
        <a:defRPr sz="2000" kern="1200" baseline="0">
          <a:solidFill>
            <a:schemeClr val="tx1"/>
          </a:solidFill>
          <a:latin typeface="+mn-lt"/>
          <a:ea typeface="+mn-ea"/>
          <a:cs typeface="+mn-cs"/>
        </a:defRPr>
      </a:lvl8pPr>
      <a:lvl9pPr marL="2742565" indent="-231775" algn="l" defTabSz="1218565" rtl="0" eaLnBrk="1" latinLnBrk="0" hangingPunct="1">
        <a:lnSpc>
          <a:spcPct val="90000"/>
        </a:lnSpc>
        <a:spcBef>
          <a:spcPts val="800"/>
        </a:spcBef>
        <a:buClr>
          <a:schemeClr val="accent1"/>
        </a:buClr>
        <a:buSzPct val="80000"/>
        <a:buFont typeface="Arial" charset="0"/>
        <a:buChar char="•"/>
        <a:defRPr sz="2000" kern="1200" baseline="0">
          <a:solidFill>
            <a:schemeClr val="tx1"/>
          </a:solidFill>
          <a:latin typeface="+mn-lt"/>
          <a:ea typeface="+mn-ea"/>
          <a:cs typeface="+mn-cs"/>
        </a:defRPr>
      </a:lvl9pPr>
    </p:bodyStyle>
    <p:otherStyle>
      <a:defPPr>
        <a:defRPr/>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165" algn="l" defTabSz="1218565" rtl="0" eaLnBrk="1" latinLnBrk="0" hangingPunct="1">
        <a:defRPr sz="2400" kern="1200">
          <a:solidFill>
            <a:schemeClr val="tx1"/>
          </a:solidFill>
          <a:latin typeface="+mn-lt"/>
          <a:ea typeface="+mn-ea"/>
          <a:cs typeface="+mn-cs"/>
        </a:defRPr>
      </a:lvl4pPr>
      <a:lvl5pPr marL="2437765" algn="l" defTabSz="1218565" rtl="0" eaLnBrk="1" latinLnBrk="0" hangingPunct="1">
        <a:defRPr sz="2400" kern="1200">
          <a:solidFill>
            <a:schemeClr val="tx1"/>
          </a:solidFill>
          <a:latin typeface="+mn-lt"/>
          <a:ea typeface="+mn-ea"/>
          <a:cs typeface="+mn-cs"/>
        </a:defRPr>
      </a:lvl5pPr>
      <a:lvl6pPr marL="3047365" algn="l" defTabSz="1218565" rtl="0" eaLnBrk="1" latinLnBrk="0" hangingPunct="1">
        <a:defRPr sz="2400" kern="1200">
          <a:solidFill>
            <a:schemeClr val="tx1"/>
          </a:solidFill>
          <a:latin typeface="+mn-lt"/>
          <a:ea typeface="+mn-ea"/>
          <a:cs typeface="+mn-cs"/>
        </a:defRPr>
      </a:lvl6pPr>
      <a:lvl7pPr marL="3656965" algn="l" defTabSz="1218565" rtl="0" eaLnBrk="1" latinLnBrk="0" hangingPunct="1">
        <a:defRPr sz="2400" kern="1200">
          <a:solidFill>
            <a:schemeClr val="tx1"/>
          </a:solidFill>
          <a:latin typeface="+mn-lt"/>
          <a:ea typeface="+mn-ea"/>
          <a:cs typeface="+mn-cs"/>
        </a:defRPr>
      </a:lvl7pPr>
      <a:lvl8pPr marL="4266565" algn="l" defTabSz="1218565" rtl="0" eaLnBrk="1" latinLnBrk="0" hangingPunct="1">
        <a:defRPr sz="2400" kern="1200">
          <a:solidFill>
            <a:schemeClr val="tx1"/>
          </a:solidFill>
          <a:latin typeface="+mn-lt"/>
          <a:ea typeface="+mn-ea"/>
          <a:cs typeface="+mn-cs"/>
        </a:defRPr>
      </a:lvl8pPr>
      <a:lvl9pPr marL="4876165" algn="l" defTabSz="121856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it-kariera.mon.bg/e-learning/" TargetMode="External"/><Relationship Id="rId5" Type="http://schemas.openxmlformats.org/officeDocument/2006/relationships/image" Target="../media/image7.png"/><Relationship Id="rId4" Type="http://schemas.openxmlformats.org/officeDocument/2006/relationships/hyperlink" Target="http://creativecommons.org/licenses/by-nc-sa/4.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it-kariera.mon.bg/e-learning/"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s://creativecommons.org/licenses/by-nc-sa/4.0" TargetMode="External"/><Relationship Id="rId7" Type="http://schemas.openxmlformats.org/officeDocument/2006/relationships/hyperlink" Target="https://mon.b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hyperlink" Target="https://softuni.foundation/" TargetMode="External"/><Relationship Id="rId10" Type="http://schemas.openxmlformats.org/officeDocument/2006/relationships/image" Target="../media/image14.jpeg"/><Relationship Id="rId4" Type="http://schemas.openxmlformats.org/officeDocument/2006/relationships/image" Target="../media/image11.png"/><Relationship Id="rId9" Type="http://schemas.openxmlformats.org/officeDocument/2006/relationships/hyperlink" Target="https://it-kariera.mon.bg/e-learni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4"/>
          <p:cNvSpPr txBox="1">
            <a:spLocks/>
          </p:cNvSpPr>
          <p:nvPr/>
        </p:nvSpPr>
        <p:spPr>
          <a:xfrm>
            <a:off x="3351212" y="762000"/>
            <a:ext cx="8215099" cy="1171552"/>
          </a:xfrm>
          <a:prstGeom prst="rect">
            <a:avLst/>
          </a:prstGeom>
        </p:spPr>
        <p:txBody>
          <a:bodyPr vert="horz" lIns="0" tIns="0" rIns="0" bIns="0" rtlCol="0" anchor="ctr" anchorCtr="0">
            <a:normAutofit/>
          </a:bodyPr>
          <a:lstStyle>
            <a:lvl1pPr algn="r" defTabSz="1218987" rtl="0" eaLnBrk="1" latinLnBrk="0" hangingPunct="1">
              <a:lnSpc>
                <a:spcPct val="90000"/>
              </a:lnSpc>
              <a:spcBef>
                <a:spcPct val="0"/>
              </a:spcBef>
              <a:buNone/>
              <a:defRPr sz="5400" b="1" kern="1200">
                <a:solidFill>
                  <a:srgbClr val="F6D18E"/>
                </a:solidFill>
                <a:latin typeface="+mj-lt"/>
                <a:ea typeface="+mj-ea"/>
                <a:cs typeface="+mj-cs"/>
              </a:defRPr>
            </a:lvl1pPr>
          </a:lstStyle>
          <a:p>
            <a:r>
              <a:rPr lang="bg-BG" dirty="0"/>
              <a:t>Групиране в </a:t>
            </a:r>
            <a:r>
              <a:rPr lang="en-US" dirty="0"/>
              <a:t>SQL</a:t>
            </a:r>
          </a:p>
        </p:txBody>
      </p:sp>
      <p:sp>
        <p:nvSpPr>
          <p:cNvPr id="22" name="Subtitle 5"/>
          <p:cNvSpPr txBox="1">
            <a:spLocks/>
          </p:cNvSpPr>
          <p:nvPr/>
        </p:nvSpPr>
        <p:spPr>
          <a:xfrm>
            <a:off x="3503612" y="1915602"/>
            <a:ext cx="8062699" cy="1335052"/>
          </a:xfrm>
          <a:prstGeom prst="rect">
            <a:avLst/>
          </a:prstGeom>
        </p:spPr>
        <p:txBody>
          <a:bodyPr vert="horz" lIns="0" tIns="0" rIns="0" bIns="0" rtlCol="0">
            <a:normAutofit/>
          </a:bodyPr>
          <a:lstStyle>
            <a:lvl1pPr marL="0" indent="0" algn="r" defTabSz="1218987" rtl="0" eaLnBrk="1" latinLnBrk="0" hangingPunct="1">
              <a:lnSpc>
                <a:spcPct val="105000"/>
              </a:lnSpc>
              <a:spcBef>
                <a:spcPts val="0"/>
              </a:spcBef>
              <a:spcAft>
                <a:spcPts val="600"/>
              </a:spcAft>
              <a:buClr>
                <a:srgbClr val="F2B254"/>
              </a:buClr>
              <a:buSzPct val="100000"/>
              <a:buFont typeface="Wingdings" panose="05000000000000000000" pitchFamily="2" charset="2"/>
              <a:buNone/>
              <a:defRPr sz="4000" b="0" kern="1200" cap="none" spc="200" baseline="0">
                <a:solidFill>
                  <a:schemeClr val="accent1"/>
                </a:solidFill>
                <a:latin typeface="+mn-lt"/>
                <a:ea typeface="+mn-ea"/>
                <a:cs typeface="+mn-cs"/>
              </a:defRPr>
            </a:lvl1pPr>
            <a:lvl2pPr marL="609493" indent="0" algn="ctr" defTabSz="1218987" rtl="0" eaLnBrk="1" latinLnBrk="0" hangingPunct="1">
              <a:lnSpc>
                <a:spcPct val="105000"/>
              </a:lnSpc>
              <a:spcBef>
                <a:spcPts val="600"/>
              </a:spcBef>
              <a:spcAft>
                <a:spcPts val="600"/>
              </a:spcAft>
              <a:buClr>
                <a:schemeClr val="accent1"/>
              </a:buClr>
              <a:buSzPct val="80000"/>
              <a:buFont typeface="Wingdings" panose="05000000000000000000" pitchFamily="2" charset="2"/>
              <a:buNone/>
              <a:defRPr sz="3200" b="0" kern="1200">
                <a:solidFill>
                  <a:schemeClr val="tx1">
                    <a:tint val="75000"/>
                  </a:schemeClr>
                </a:solidFill>
                <a:latin typeface="+mn-lt"/>
                <a:ea typeface="+mn-ea"/>
                <a:cs typeface="+mn-cs"/>
              </a:defRPr>
            </a:lvl2pPr>
            <a:lvl3pPr marL="1218987" indent="0" algn="ctr" defTabSz="1218987" rtl="0" eaLnBrk="1" latinLnBrk="0" hangingPunct="1">
              <a:lnSpc>
                <a:spcPct val="105000"/>
              </a:lnSpc>
              <a:spcBef>
                <a:spcPts val="600"/>
              </a:spcBef>
              <a:spcAft>
                <a:spcPts val="600"/>
              </a:spcAft>
              <a:buClr>
                <a:srgbClr val="EF9A1D"/>
              </a:buClr>
              <a:buSzPct val="80000"/>
              <a:buFont typeface="Wingdings" panose="05000000000000000000" pitchFamily="2" charset="2"/>
              <a:buNone/>
              <a:defRPr sz="3000" b="0" kern="1200">
                <a:solidFill>
                  <a:schemeClr val="tx1">
                    <a:tint val="75000"/>
                  </a:schemeClr>
                </a:solidFill>
                <a:latin typeface="+mn-lt"/>
                <a:ea typeface="+mn-ea"/>
                <a:cs typeface="+mn-cs"/>
              </a:defRPr>
            </a:lvl3pPr>
            <a:lvl4pPr marL="1828480" indent="0" algn="ctr" defTabSz="1218987" rtl="0" eaLnBrk="1" latinLnBrk="0" hangingPunct="1">
              <a:lnSpc>
                <a:spcPct val="105000"/>
              </a:lnSpc>
              <a:spcBef>
                <a:spcPts val="600"/>
              </a:spcBef>
              <a:spcAft>
                <a:spcPts val="600"/>
              </a:spcAft>
              <a:buClr>
                <a:srgbClr val="ED9411"/>
              </a:buClr>
              <a:buSzPct val="80000"/>
              <a:buFont typeface="Wingdings" panose="05000000000000000000" pitchFamily="2" charset="2"/>
              <a:buNone/>
              <a:defRPr sz="2800" b="0" kern="1200">
                <a:solidFill>
                  <a:schemeClr val="tx1">
                    <a:tint val="75000"/>
                  </a:schemeClr>
                </a:solidFill>
                <a:latin typeface="+mn-lt"/>
                <a:ea typeface="+mn-ea"/>
                <a:cs typeface="+mn-cs"/>
              </a:defRPr>
            </a:lvl4pPr>
            <a:lvl5pPr marL="2437972" indent="0" algn="ctr" defTabSz="1218987" rtl="0" eaLnBrk="1" latinLnBrk="0" hangingPunct="1">
              <a:lnSpc>
                <a:spcPct val="105000"/>
              </a:lnSpc>
              <a:spcBef>
                <a:spcPts val="600"/>
              </a:spcBef>
              <a:spcAft>
                <a:spcPts val="600"/>
              </a:spcAft>
              <a:buClr>
                <a:srgbClr val="E28D10"/>
              </a:buClr>
              <a:buSzPct val="80000"/>
              <a:buFont typeface="Wingdings" panose="05000000000000000000" pitchFamily="2" charset="2"/>
              <a:buNone/>
              <a:defRPr sz="2600" b="0" kern="1200">
                <a:solidFill>
                  <a:schemeClr val="tx1">
                    <a:tint val="75000"/>
                  </a:schemeClr>
                </a:solidFill>
                <a:latin typeface="+mn-lt"/>
                <a:ea typeface="+mn-ea"/>
                <a:cs typeface="+mn-cs"/>
              </a:defRPr>
            </a:lvl5pPr>
            <a:lvl6pPr marL="3047466" indent="0" algn="ctr" defTabSz="1218987" rtl="0" eaLnBrk="1" latinLnBrk="0" hangingPunct="1">
              <a:lnSpc>
                <a:spcPct val="90000"/>
              </a:lnSpc>
              <a:spcBef>
                <a:spcPts val="800"/>
              </a:spcBef>
              <a:buClr>
                <a:schemeClr val="accent1"/>
              </a:buClr>
              <a:buSzPct val="80000"/>
              <a:buFont typeface="Arial" pitchFamily="34" charset="0"/>
              <a:buNone/>
              <a:defRPr sz="2000" kern="1200">
                <a:solidFill>
                  <a:schemeClr val="tx1">
                    <a:tint val="75000"/>
                  </a:schemeClr>
                </a:solidFill>
                <a:latin typeface="+mn-lt"/>
                <a:ea typeface="+mn-ea"/>
                <a:cs typeface="+mn-cs"/>
              </a:defRPr>
            </a:lvl6pPr>
            <a:lvl7pPr marL="3656960" indent="0" algn="ctr" defTabSz="1218987" rtl="0" eaLnBrk="1" latinLnBrk="0" hangingPunct="1">
              <a:lnSpc>
                <a:spcPct val="90000"/>
              </a:lnSpc>
              <a:spcBef>
                <a:spcPts val="800"/>
              </a:spcBef>
              <a:buClr>
                <a:schemeClr val="accent1"/>
              </a:buClr>
              <a:buSzPct val="80000"/>
              <a:buFont typeface="Arial" pitchFamily="34" charset="0"/>
              <a:buNone/>
              <a:defRPr sz="2000" kern="1200">
                <a:solidFill>
                  <a:schemeClr val="tx1">
                    <a:tint val="75000"/>
                  </a:schemeClr>
                </a:solidFill>
                <a:latin typeface="+mn-lt"/>
                <a:ea typeface="+mn-ea"/>
                <a:cs typeface="+mn-cs"/>
              </a:defRPr>
            </a:lvl7pPr>
            <a:lvl8pPr marL="4266453" indent="0" algn="ctr" defTabSz="1218987" rtl="0" eaLnBrk="1" latinLnBrk="0" hangingPunct="1">
              <a:lnSpc>
                <a:spcPct val="90000"/>
              </a:lnSpc>
              <a:spcBef>
                <a:spcPts val="800"/>
              </a:spcBef>
              <a:buClr>
                <a:schemeClr val="accent1"/>
              </a:buClr>
              <a:buSzPct val="80000"/>
              <a:buFont typeface="Arial" pitchFamily="34" charset="0"/>
              <a:buNone/>
              <a:defRPr sz="2000" kern="1200" baseline="0">
                <a:solidFill>
                  <a:schemeClr val="tx1">
                    <a:tint val="75000"/>
                  </a:schemeClr>
                </a:solidFill>
                <a:latin typeface="+mn-lt"/>
                <a:ea typeface="+mn-ea"/>
                <a:cs typeface="+mn-cs"/>
              </a:defRPr>
            </a:lvl8pPr>
            <a:lvl9pPr marL="4875947" indent="0" algn="ctr" defTabSz="1218987" rtl="0" eaLnBrk="1" latinLnBrk="0" hangingPunct="1">
              <a:lnSpc>
                <a:spcPct val="90000"/>
              </a:lnSpc>
              <a:spcBef>
                <a:spcPts val="800"/>
              </a:spcBef>
              <a:buClr>
                <a:schemeClr val="accent1"/>
              </a:buClr>
              <a:buSzPct val="80000"/>
              <a:buFont typeface="Arial" pitchFamily="34" charset="0"/>
              <a:buNone/>
              <a:defRPr sz="2000" kern="1200" baseline="0">
                <a:solidFill>
                  <a:schemeClr val="tx1">
                    <a:tint val="75000"/>
                  </a:schemeClr>
                </a:solidFill>
                <a:latin typeface="+mn-lt"/>
                <a:ea typeface="+mn-ea"/>
                <a:cs typeface="+mn-cs"/>
              </a:defRPr>
            </a:lvl9pPr>
          </a:lstStyle>
          <a:p>
            <a:pPr>
              <a:lnSpc>
                <a:spcPct val="110000"/>
              </a:lnSpc>
            </a:pPr>
            <a:endParaRPr lang="en-US" dirty="0"/>
          </a:p>
        </p:txBody>
      </p:sp>
      <p:grpSp>
        <p:nvGrpSpPr>
          <p:cNvPr id="23" name="Group 22">
            <a:extLst>
              <a:ext uri="{FF2B5EF4-FFF2-40B4-BE49-F238E27FC236}">
                <a16:creationId xmlns:a16="http://schemas.microsoft.com/office/drawing/2014/main" id="{A0ADD6E4-664D-4B27-BE61-5A56E60D9702}"/>
              </a:ext>
            </a:extLst>
          </p:cNvPr>
          <p:cNvGrpSpPr/>
          <p:nvPr/>
        </p:nvGrpSpPr>
        <p:grpSpPr>
          <a:xfrm>
            <a:off x="745783" y="3624633"/>
            <a:ext cx="5818045" cy="2524722"/>
            <a:chOff x="745783" y="3624633"/>
            <a:chExt cx="5818045" cy="2524722"/>
          </a:xfrm>
        </p:grpSpPr>
        <p:pic>
          <p:nvPicPr>
            <p:cNvPr id="24" name="Picture 23" descr="http://softuni.bg">
              <a:extLst>
                <a:ext uri="{FF2B5EF4-FFF2-40B4-BE49-F238E27FC236}">
                  <a16:creationId xmlns:a16="http://schemas.microsoft.com/office/drawing/2014/main" id="{09FAB067-40A6-4A38-93D1-07FB4AB7C7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960812" y="3624633"/>
              <a:ext cx="1828798" cy="2006988"/>
            </a:xfrm>
            <a:prstGeom prst="rect">
              <a:avLst/>
            </a:prstGeom>
          </p:spPr>
        </p:pic>
        <p:sp>
          <p:nvSpPr>
            <p:cNvPr id="25" name="TextBox 24">
              <a:extLst>
                <a:ext uri="{FF2B5EF4-FFF2-40B4-BE49-F238E27FC236}">
                  <a16:creationId xmlns:a16="http://schemas.microsoft.com/office/drawing/2014/main" id="{4F5A4366-F5D6-4393-BD7A-141ED3660C17}"/>
                </a:ext>
              </a:extLst>
            </p:cNvPr>
            <p:cNvSpPr txBox="1"/>
            <p:nvPr/>
          </p:nvSpPr>
          <p:spPr>
            <a:xfrm rot="576164">
              <a:off x="5015006" y="3706052"/>
              <a:ext cx="1548822" cy="356251"/>
            </a:xfrm>
            <a:prstGeom prst="rect">
              <a:avLst/>
            </a:prstGeom>
            <a:noFill/>
          </p:spPr>
          <p:txBody>
            <a:bodyPr wrap="none" rtlCol="0">
              <a:spAutoFit/>
            </a:bodyPr>
            <a:lstStyle/>
            <a:p>
              <a:pPr algn="ctr">
                <a:lnSpc>
                  <a:spcPct val="85000"/>
                </a:lnSpc>
              </a:pPr>
              <a:r>
                <a:rPr lang="bg-BG" sz="2000" b="1" spc="50" dirty="0">
                  <a:ln w="9525" cmpd="sng">
                    <a:solidFill>
                      <a:srgbClr val="FFA72A"/>
                    </a:solidFill>
                    <a:prstDash val="solid"/>
                  </a:ln>
                  <a:solidFill>
                    <a:srgbClr val="FFF0D9"/>
                  </a:solidFill>
                  <a:effectLst>
                    <a:glow rad="38100">
                      <a:srgbClr val="F0A22E">
                        <a:alpha val="40000"/>
                      </a:srgbClr>
                    </a:glow>
                  </a:effectLst>
                </a:rPr>
                <a:t>Бази Данни</a:t>
              </a:r>
              <a:endParaRPr lang="en-US" sz="2000" b="1" spc="50" dirty="0">
                <a:ln w="9525" cmpd="sng">
                  <a:solidFill>
                    <a:srgbClr val="FFA72A"/>
                  </a:solidFill>
                  <a:prstDash val="solid"/>
                </a:ln>
                <a:solidFill>
                  <a:srgbClr val="FFF0D9"/>
                </a:solidFill>
                <a:effectLst>
                  <a:glow rad="38100">
                    <a:srgbClr val="F0A22E">
                      <a:alpha val="40000"/>
                    </a:srgbClr>
                  </a:glow>
                </a:effectLst>
              </a:endParaRPr>
            </a:p>
          </p:txBody>
        </p:sp>
        <p:pic>
          <p:nvPicPr>
            <p:cNvPr id="26" name="Picture 4" title="CC-BY-NC-SA License">
              <a:hlinkClick r:id="rId4" tooltip="This work is licensed under the &quot;Creative Commons Attribution-NonCommercial-ShareAlike 4.0 International&quot; license"/>
              <a:extLst>
                <a:ext uri="{FF2B5EF4-FFF2-40B4-BE49-F238E27FC236}">
                  <a16:creationId xmlns:a16="http://schemas.microsoft.com/office/drawing/2014/main" id="{56E2204D-C57C-439A-9210-E0B131EC6C08}"/>
                </a:ext>
              </a:extLst>
            </p:cNvPr>
            <p:cNvPicPr>
              <a:picLocks noChangeAspect="1" noChangeArrowheads="1"/>
            </p:cNvPicPr>
            <p:nvPr/>
          </p:nvPicPr>
          <p:blipFill>
            <a:blip r:embed="rId5"/>
            <a:srcRect/>
            <a:stretch>
              <a:fillRect/>
            </a:stretch>
          </p:blipFill>
          <p:spPr bwMode="auto">
            <a:xfrm>
              <a:off x="745783" y="4076772"/>
              <a:ext cx="2175525" cy="761165"/>
            </a:xfrm>
            <a:prstGeom prst="roundRect">
              <a:avLst>
                <a:gd name="adj" fmla="val 3940"/>
              </a:avLst>
            </a:prstGeom>
            <a:solidFill>
              <a:srgbClr val="231F20">
                <a:alpha val="50000"/>
              </a:srgbClr>
            </a:solidFill>
            <a:ln>
              <a:solidFill>
                <a:schemeClr val="accent1">
                  <a:lumMod val="75000"/>
                  <a:alpha val="50000"/>
                </a:schemeClr>
              </a:solidFill>
            </a:ln>
          </p:spPr>
        </p:pic>
        <p:sp>
          <p:nvSpPr>
            <p:cNvPr id="27" name="Text Placeholder 7">
              <a:extLst>
                <a:ext uri="{FF2B5EF4-FFF2-40B4-BE49-F238E27FC236}">
                  <a16:creationId xmlns:a16="http://schemas.microsoft.com/office/drawing/2014/main" id="{DEC0E384-8CE2-4278-814B-20BBC04E2118}"/>
                </a:ext>
              </a:extLst>
            </p:cNvPr>
            <p:cNvSpPr txBox="1">
              <a:spLocks/>
            </p:cNvSpPr>
            <p:nvPr/>
          </p:nvSpPr>
          <p:spPr bwMode="auto">
            <a:xfrm>
              <a:off x="760413" y="4998598"/>
              <a:ext cx="3187614" cy="444343"/>
            </a:xfrm>
            <a:prstGeom prst="rect">
              <a:avLst/>
            </a:prstGeom>
            <a:noFill/>
            <a:effectLst/>
          </p:spPr>
          <p:txBody>
            <a:bodyPr vert="horz" wrap="square" lIns="36000" tIns="36000" rIns="36000" bIns="36000" rtlCol="0" anchor="ctr" anchorCtr="0">
              <a:spAutoFit/>
            </a:bodyPr>
            <a:lstStyle>
              <a:lvl1pPr marL="0" indent="0" algn="l" defTabSz="1218987" rtl="0" eaLnBrk="1" fontAlgn="base" latinLnBrk="0" hangingPunct="1">
                <a:lnSpc>
                  <a:spcPct val="105000"/>
                </a:lnSpc>
                <a:spcBef>
                  <a:spcPct val="0"/>
                </a:spcBef>
                <a:spcAft>
                  <a:spcPct val="0"/>
                </a:spcAft>
                <a:buClr>
                  <a:srgbClr val="F2B254"/>
                </a:buClr>
                <a:buSzPct val="100000"/>
                <a:buFont typeface="Wingdings" panose="05000000000000000000" pitchFamily="2" charset="2"/>
                <a:buNone/>
                <a:defRPr lang="en-US" sz="2300" b="1" kern="1200" dirty="0" smtClean="0">
                  <a:solidFill>
                    <a:srgbClr val="F4B36C"/>
                  </a:solidFill>
                  <a:effectLst/>
                  <a:latin typeface="+mn-lt"/>
                  <a:ea typeface="+mn-ea"/>
                  <a:cs typeface="+mn-cs"/>
                </a:defRPr>
              </a:lvl1pPr>
              <a:lvl2pPr marL="609493" indent="-231606" algn="l" defTabSz="1218987" rtl="0" eaLnBrk="1" latinLnBrk="0" hangingPunct="1">
                <a:lnSpc>
                  <a:spcPct val="105000"/>
                </a:lnSpc>
                <a:spcBef>
                  <a:spcPts val="600"/>
                </a:spcBef>
                <a:spcAft>
                  <a:spcPts val="600"/>
                </a:spcAft>
                <a:buClr>
                  <a:schemeClr val="accent1"/>
                </a:buClr>
                <a:buSzPct val="80000"/>
                <a:buFont typeface="Wingdings" panose="05000000000000000000" pitchFamily="2" charset="2"/>
                <a:buChar char="§"/>
                <a:defRPr sz="3200" b="0" kern="1200">
                  <a:solidFill>
                    <a:schemeClr val="tx1"/>
                  </a:solidFill>
                  <a:latin typeface="+mn-lt"/>
                  <a:ea typeface="+mn-ea"/>
                  <a:cs typeface="+mn-cs"/>
                </a:defRPr>
              </a:lvl2pPr>
              <a:lvl3pPr marL="914240" indent="-231606" algn="l" defTabSz="1218987" rtl="0" eaLnBrk="1" latinLnBrk="0" hangingPunct="1">
                <a:lnSpc>
                  <a:spcPct val="105000"/>
                </a:lnSpc>
                <a:spcBef>
                  <a:spcPts val="600"/>
                </a:spcBef>
                <a:spcAft>
                  <a:spcPts val="600"/>
                </a:spcAft>
                <a:buClr>
                  <a:srgbClr val="EF9A1D"/>
                </a:buClr>
                <a:buSzPct val="80000"/>
                <a:buFont typeface="Wingdings" panose="05000000000000000000" pitchFamily="2" charset="2"/>
                <a:buChar char="§"/>
                <a:defRPr sz="3000" b="0" kern="1200">
                  <a:solidFill>
                    <a:schemeClr val="tx1"/>
                  </a:solidFill>
                  <a:latin typeface="+mn-lt"/>
                  <a:ea typeface="+mn-ea"/>
                  <a:cs typeface="+mn-cs"/>
                </a:defRPr>
              </a:lvl3pPr>
              <a:lvl4pPr marL="1218987" indent="-231606" algn="l" defTabSz="1218987" rtl="0" eaLnBrk="1" latinLnBrk="0" hangingPunct="1">
                <a:lnSpc>
                  <a:spcPct val="105000"/>
                </a:lnSpc>
                <a:spcBef>
                  <a:spcPts val="600"/>
                </a:spcBef>
                <a:spcAft>
                  <a:spcPts val="600"/>
                </a:spcAft>
                <a:buClr>
                  <a:srgbClr val="ED9411"/>
                </a:buClr>
                <a:buSzPct val="80000"/>
                <a:buFont typeface="Wingdings" panose="05000000000000000000" pitchFamily="2" charset="2"/>
                <a:buChar char="§"/>
                <a:defRPr sz="2800" b="0" kern="1200">
                  <a:solidFill>
                    <a:schemeClr val="tx1"/>
                  </a:solidFill>
                  <a:latin typeface="+mn-lt"/>
                  <a:ea typeface="+mn-ea"/>
                  <a:cs typeface="+mn-cs"/>
                </a:defRPr>
              </a:lvl4pPr>
              <a:lvl5pPr marL="1523733" indent="-231606" algn="l" defTabSz="1218987" rtl="0" eaLnBrk="1" latinLnBrk="0" hangingPunct="1">
                <a:lnSpc>
                  <a:spcPct val="105000"/>
                </a:lnSpc>
                <a:spcBef>
                  <a:spcPts val="600"/>
                </a:spcBef>
                <a:spcAft>
                  <a:spcPts val="600"/>
                </a:spcAft>
                <a:buClr>
                  <a:srgbClr val="E28D10"/>
                </a:buClr>
                <a:buSzPct val="80000"/>
                <a:buFont typeface="Wingdings" panose="05000000000000000000" pitchFamily="2" charset="2"/>
                <a:buChar char="§"/>
                <a:defRPr sz="2600" b="0" kern="1200">
                  <a:solidFill>
                    <a:schemeClr val="tx1"/>
                  </a:solidFill>
                  <a:latin typeface="+mn-lt"/>
                  <a:ea typeface="+mn-ea"/>
                  <a:cs typeface="+mn-cs"/>
                </a:defRPr>
              </a:lvl5pPr>
              <a:lvl6pPr marL="1828480" indent="-231606"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6pPr>
              <a:lvl7pPr marL="2133227" indent="-231606"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7pPr>
              <a:lvl8pPr marL="2437972" indent="-231606"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8pPr>
              <a:lvl9pPr marL="2742720" indent="-231606"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9pPr>
            </a:lstStyle>
            <a:p>
              <a:r>
                <a:rPr lang="bg-BG" noProof="1"/>
                <a:t>Учителски</a:t>
              </a:r>
              <a:r>
                <a:rPr lang="bg-BG"/>
                <a:t> екип</a:t>
              </a:r>
            </a:p>
          </p:txBody>
        </p:sp>
        <p:sp>
          <p:nvSpPr>
            <p:cNvPr id="28" name="Text Placeholder 10">
              <a:extLst>
                <a:ext uri="{FF2B5EF4-FFF2-40B4-BE49-F238E27FC236}">
                  <a16:creationId xmlns:a16="http://schemas.microsoft.com/office/drawing/2014/main" id="{6B9D00F6-6C28-4C4E-8777-DB21EB7CFB3A}"/>
                </a:ext>
              </a:extLst>
            </p:cNvPr>
            <p:cNvSpPr txBox="1">
              <a:spLocks/>
            </p:cNvSpPr>
            <p:nvPr/>
          </p:nvSpPr>
          <p:spPr bwMode="auto">
            <a:xfrm>
              <a:off x="760412" y="5403725"/>
              <a:ext cx="3187613" cy="382788"/>
            </a:xfrm>
            <a:prstGeom prst="rect">
              <a:avLst/>
            </a:prstGeom>
            <a:noFill/>
            <a:effectLst/>
          </p:spPr>
          <p:txBody>
            <a:bodyPr vert="horz" wrap="square" lIns="36000" tIns="36000" rIns="36000" bIns="36000" rtlCol="0" anchor="ctr" anchorCtr="0">
              <a:spAutoFit/>
            </a:bodyPr>
            <a:lstStyle>
              <a:lvl1pPr marL="0" indent="0" algn="l" defTabSz="1218987" rtl="0" eaLnBrk="1" fontAlgn="base" latinLnBrk="0" hangingPunct="1">
                <a:lnSpc>
                  <a:spcPct val="105000"/>
                </a:lnSpc>
                <a:spcBef>
                  <a:spcPct val="0"/>
                </a:spcBef>
                <a:spcAft>
                  <a:spcPct val="0"/>
                </a:spcAft>
                <a:buClr>
                  <a:srgbClr val="F2B254"/>
                </a:buClr>
                <a:buSzPct val="100000"/>
                <a:buFont typeface="Wingdings" panose="05000000000000000000" pitchFamily="2" charset="2"/>
                <a:buNone/>
                <a:defRPr lang="en-US" sz="2000" b="1" kern="1200" dirty="0" smtClean="0">
                  <a:solidFill>
                    <a:schemeClr val="accent1">
                      <a:lumMod val="40000"/>
                      <a:lumOff val="60000"/>
                    </a:schemeClr>
                  </a:solidFill>
                  <a:effectLst/>
                  <a:latin typeface="+mn-lt"/>
                  <a:ea typeface="+mn-ea"/>
                  <a:cs typeface="+mn-cs"/>
                </a:defRPr>
              </a:lvl1pPr>
              <a:lvl2pPr marL="609493" indent="-231606" algn="l" defTabSz="1218987" rtl="0" eaLnBrk="1" latinLnBrk="0" hangingPunct="1">
                <a:lnSpc>
                  <a:spcPct val="105000"/>
                </a:lnSpc>
                <a:spcBef>
                  <a:spcPts val="600"/>
                </a:spcBef>
                <a:spcAft>
                  <a:spcPts val="600"/>
                </a:spcAft>
                <a:buClr>
                  <a:schemeClr val="accent1"/>
                </a:buClr>
                <a:buSzPct val="80000"/>
                <a:buFont typeface="Wingdings" panose="05000000000000000000" pitchFamily="2" charset="2"/>
                <a:buChar char="§"/>
                <a:defRPr sz="3200" b="0" kern="1200">
                  <a:solidFill>
                    <a:schemeClr val="tx1"/>
                  </a:solidFill>
                  <a:latin typeface="+mn-lt"/>
                  <a:ea typeface="+mn-ea"/>
                  <a:cs typeface="+mn-cs"/>
                </a:defRPr>
              </a:lvl2pPr>
              <a:lvl3pPr marL="914240" indent="-231606" algn="l" defTabSz="1218987" rtl="0" eaLnBrk="1" latinLnBrk="0" hangingPunct="1">
                <a:lnSpc>
                  <a:spcPct val="105000"/>
                </a:lnSpc>
                <a:spcBef>
                  <a:spcPts val="600"/>
                </a:spcBef>
                <a:spcAft>
                  <a:spcPts val="600"/>
                </a:spcAft>
                <a:buClr>
                  <a:srgbClr val="EF9A1D"/>
                </a:buClr>
                <a:buSzPct val="80000"/>
                <a:buFont typeface="Wingdings" panose="05000000000000000000" pitchFamily="2" charset="2"/>
                <a:buChar char="§"/>
                <a:defRPr sz="3000" b="0" kern="1200">
                  <a:solidFill>
                    <a:schemeClr val="tx1"/>
                  </a:solidFill>
                  <a:latin typeface="+mn-lt"/>
                  <a:ea typeface="+mn-ea"/>
                  <a:cs typeface="+mn-cs"/>
                </a:defRPr>
              </a:lvl3pPr>
              <a:lvl4pPr marL="1218987" indent="-231606" algn="l" defTabSz="1218987" rtl="0" eaLnBrk="1" latinLnBrk="0" hangingPunct="1">
                <a:lnSpc>
                  <a:spcPct val="105000"/>
                </a:lnSpc>
                <a:spcBef>
                  <a:spcPts val="600"/>
                </a:spcBef>
                <a:spcAft>
                  <a:spcPts val="600"/>
                </a:spcAft>
                <a:buClr>
                  <a:srgbClr val="ED9411"/>
                </a:buClr>
                <a:buSzPct val="80000"/>
                <a:buFont typeface="Wingdings" panose="05000000000000000000" pitchFamily="2" charset="2"/>
                <a:buChar char="§"/>
                <a:defRPr sz="2800" b="0" kern="1200">
                  <a:solidFill>
                    <a:schemeClr val="tx1"/>
                  </a:solidFill>
                  <a:latin typeface="+mn-lt"/>
                  <a:ea typeface="+mn-ea"/>
                  <a:cs typeface="+mn-cs"/>
                </a:defRPr>
              </a:lvl4pPr>
              <a:lvl5pPr marL="1523733" indent="-231606" algn="l" defTabSz="1218987" rtl="0" eaLnBrk="1" latinLnBrk="0" hangingPunct="1">
                <a:lnSpc>
                  <a:spcPct val="105000"/>
                </a:lnSpc>
                <a:spcBef>
                  <a:spcPts val="600"/>
                </a:spcBef>
                <a:spcAft>
                  <a:spcPts val="600"/>
                </a:spcAft>
                <a:buClr>
                  <a:srgbClr val="E28D10"/>
                </a:buClr>
                <a:buSzPct val="80000"/>
                <a:buFont typeface="Wingdings" panose="05000000000000000000" pitchFamily="2" charset="2"/>
                <a:buChar char="§"/>
                <a:defRPr sz="2600" b="0" kern="1200">
                  <a:solidFill>
                    <a:schemeClr val="tx1"/>
                  </a:solidFill>
                  <a:latin typeface="+mn-lt"/>
                  <a:ea typeface="+mn-ea"/>
                  <a:cs typeface="+mn-cs"/>
                </a:defRPr>
              </a:lvl5pPr>
              <a:lvl6pPr marL="1828480" indent="-231606"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6pPr>
              <a:lvl7pPr marL="2133227" indent="-231606"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7pPr>
              <a:lvl8pPr marL="2437972" indent="-231606"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8pPr>
              <a:lvl9pPr marL="2742720" indent="-231606"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9pPr>
            </a:lstStyle>
            <a:p>
              <a:r>
                <a:rPr lang="bg-BG"/>
                <a:t>Обучение за ИТ кариера</a:t>
              </a:r>
            </a:p>
          </p:txBody>
        </p:sp>
        <p:sp>
          <p:nvSpPr>
            <p:cNvPr id="29" name="Text Placeholder 11">
              <a:extLst>
                <a:ext uri="{FF2B5EF4-FFF2-40B4-BE49-F238E27FC236}">
                  <a16:creationId xmlns:a16="http://schemas.microsoft.com/office/drawing/2014/main" id="{F4228145-6F82-4534-95DE-2617A32E17BF}"/>
                </a:ext>
              </a:extLst>
            </p:cNvPr>
            <p:cNvSpPr txBox="1">
              <a:spLocks/>
            </p:cNvSpPr>
            <p:nvPr/>
          </p:nvSpPr>
          <p:spPr bwMode="auto">
            <a:xfrm>
              <a:off x="760412" y="5690893"/>
              <a:ext cx="3810000" cy="458462"/>
            </a:xfrm>
            <a:prstGeom prst="rect">
              <a:avLst/>
            </a:prstGeom>
            <a:noFill/>
            <a:effectLst/>
          </p:spPr>
          <p:txBody>
            <a:bodyPr vert="horz" wrap="square" lIns="36000" tIns="36000" rIns="36000" bIns="36000" rtlCol="0" anchor="ctr" anchorCtr="0">
              <a:spAutoFit/>
            </a:bodyPr>
            <a:lstStyle>
              <a:lvl1pPr marL="0" indent="0" algn="l" defTabSz="1218987" rtl="0" eaLnBrk="1" fontAlgn="base" latinLnBrk="0" hangingPunct="1">
                <a:lnSpc>
                  <a:spcPct val="105000"/>
                </a:lnSpc>
                <a:spcBef>
                  <a:spcPct val="0"/>
                </a:spcBef>
                <a:spcAft>
                  <a:spcPct val="0"/>
                </a:spcAft>
                <a:buClr>
                  <a:srgbClr val="F2B254"/>
                </a:buClr>
                <a:buSzPct val="100000"/>
                <a:buFont typeface="Wingdings" panose="05000000000000000000" pitchFamily="2" charset="2"/>
                <a:buNone/>
                <a:defRPr lang="en-US" sz="1800" b="1" kern="1200" dirty="0" smtClean="0">
                  <a:solidFill>
                    <a:srgbClr val="F27A44"/>
                  </a:solidFill>
                  <a:effectLst/>
                  <a:latin typeface="+mn-lt"/>
                  <a:ea typeface="+mn-ea"/>
                  <a:cs typeface="+mn-cs"/>
                </a:defRPr>
              </a:lvl1pPr>
              <a:lvl2pPr marL="609493" indent="-231606" algn="l" defTabSz="1218987" rtl="0" eaLnBrk="1" latinLnBrk="0" hangingPunct="1">
                <a:lnSpc>
                  <a:spcPct val="105000"/>
                </a:lnSpc>
                <a:spcBef>
                  <a:spcPts val="600"/>
                </a:spcBef>
                <a:spcAft>
                  <a:spcPts val="600"/>
                </a:spcAft>
                <a:buClr>
                  <a:schemeClr val="accent1"/>
                </a:buClr>
                <a:buSzPct val="80000"/>
                <a:buFont typeface="Wingdings" panose="05000000000000000000" pitchFamily="2" charset="2"/>
                <a:buChar char="§"/>
                <a:defRPr sz="3200" b="0" kern="1200">
                  <a:solidFill>
                    <a:schemeClr val="tx1"/>
                  </a:solidFill>
                  <a:latin typeface="+mn-lt"/>
                  <a:ea typeface="+mn-ea"/>
                  <a:cs typeface="+mn-cs"/>
                </a:defRPr>
              </a:lvl2pPr>
              <a:lvl3pPr marL="914240" indent="-231606" algn="l" defTabSz="1218987" rtl="0" eaLnBrk="1" latinLnBrk="0" hangingPunct="1">
                <a:lnSpc>
                  <a:spcPct val="105000"/>
                </a:lnSpc>
                <a:spcBef>
                  <a:spcPts val="600"/>
                </a:spcBef>
                <a:spcAft>
                  <a:spcPts val="600"/>
                </a:spcAft>
                <a:buClr>
                  <a:srgbClr val="EF9A1D"/>
                </a:buClr>
                <a:buSzPct val="80000"/>
                <a:buFont typeface="Wingdings" panose="05000000000000000000" pitchFamily="2" charset="2"/>
                <a:buChar char="§"/>
                <a:defRPr sz="3000" b="0" kern="1200">
                  <a:solidFill>
                    <a:schemeClr val="tx1"/>
                  </a:solidFill>
                  <a:latin typeface="+mn-lt"/>
                  <a:ea typeface="+mn-ea"/>
                  <a:cs typeface="+mn-cs"/>
                </a:defRPr>
              </a:lvl3pPr>
              <a:lvl4pPr marL="1218987" indent="-231606" algn="l" defTabSz="1218987" rtl="0" eaLnBrk="1" latinLnBrk="0" hangingPunct="1">
                <a:lnSpc>
                  <a:spcPct val="105000"/>
                </a:lnSpc>
                <a:spcBef>
                  <a:spcPts val="600"/>
                </a:spcBef>
                <a:spcAft>
                  <a:spcPts val="600"/>
                </a:spcAft>
                <a:buClr>
                  <a:srgbClr val="ED9411"/>
                </a:buClr>
                <a:buSzPct val="80000"/>
                <a:buFont typeface="Wingdings" panose="05000000000000000000" pitchFamily="2" charset="2"/>
                <a:buChar char="§"/>
                <a:defRPr sz="2800" b="0" kern="1200">
                  <a:solidFill>
                    <a:schemeClr val="tx1"/>
                  </a:solidFill>
                  <a:latin typeface="+mn-lt"/>
                  <a:ea typeface="+mn-ea"/>
                  <a:cs typeface="+mn-cs"/>
                </a:defRPr>
              </a:lvl4pPr>
              <a:lvl5pPr marL="1523733" indent="-231606" algn="l" defTabSz="1218987" rtl="0" eaLnBrk="1" latinLnBrk="0" hangingPunct="1">
                <a:lnSpc>
                  <a:spcPct val="105000"/>
                </a:lnSpc>
                <a:spcBef>
                  <a:spcPts val="600"/>
                </a:spcBef>
                <a:spcAft>
                  <a:spcPts val="600"/>
                </a:spcAft>
                <a:buClr>
                  <a:srgbClr val="E28D10"/>
                </a:buClr>
                <a:buSzPct val="80000"/>
                <a:buFont typeface="Wingdings" panose="05000000000000000000" pitchFamily="2" charset="2"/>
                <a:buChar char="§"/>
                <a:defRPr sz="2600" b="0" kern="1200">
                  <a:solidFill>
                    <a:schemeClr val="tx1"/>
                  </a:solidFill>
                  <a:latin typeface="+mn-lt"/>
                  <a:ea typeface="+mn-ea"/>
                  <a:cs typeface="+mn-cs"/>
                </a:defRPr>
              </a:lvl5pPr>
              <a:lvl6pPr marL="1828480" indent="-231606"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6pPr>
              <a:lvl7pPr marL="2133227" indent="-231606"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7pPr>
              <a:lvl8pPr marL="2437972" indent="-231606"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8pPr>
              <a:lvl9pPr marL="2742720" indent="-231606"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9pPr>
            </a:lstStyle>
            <a:p>
              <a:r>
                <a:rPr lang="en-GB">
                  <a:hlinkClick r:id="rId6"/>
                </a:rPr>
                <a:t>https://it-kariera.mon.bg/e-learning/</a:t>
              </a:r>
              <a:endParaRPr lang="en-GB"/>
            </a:p>
          </p:txBody>
        </p:sp>
      </p:grpSp>
      <p:pic>
        <p:nvPicPr>
          <p:cNvPr id="1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62748" y="3353217"/>
            <a:ext cx="3363639" cy="2663564"/>
          </a:xfrm>
          <a:prstGeom prst="rect">
            <a:avLst/>
          </a:prstGeom>
        </p:spPr>
      </p:pic>
      <p:pic>
        <p:nvPicPr>
          <p:cNvPr id="13" name="Picture 2" descr="database, storage ic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513143" y="3760536"/>
            <a:ext cx="2450807" cy="2450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7245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75540" y="4800600"/>
            <a:ext cx="8938472" cy="820600"/>
          </a:xfrm>
        </p:spPr>
        <p:txBody>
          <a:bodyPr/>
          <a:lstStyle/>
          <a:p>
            <a:r>
              <a:rPr lang="bg-BG" dirty="0"/>
              <a:t>Групиране</a:t>
            </a:r>
            <a:r>
              <a:rPr lang="en-US" dirty="0"/>
              <a:t> </a:t>
            </a:r>
            <a:r>
              <a:rPr lang="bg-BG" dirty="0"/>
              <a:t>в </a:t>
            </a:r>
            <a:r>
              <a:rPr lang="en-US" dirty="0"/>
              <a:t>SQL</a:t>
            </a:r>
          </a:p>
        </p:txBody>
      </p:sp>
      <p:sp>
        <p:nvSpPr>
          <p:cNvPr id="6" name="Text Placeholder 5"/>
          <p:cNvSpPr>
            <a:spLocks noGrp="1"/>
          </p:cNvSpPr>
          <p:nvPr>
            <p:ph type="body" idx="1"/>
          </p:nvPr>
        </p:nvSpPr>
        <p:spPr>
          <a:xfrm>
            <a:off x="684212" y="5754968"/>
            <a:ext cx="10721128" cy="692873"/>
          </a:xfrm>
        </p:spPr>
        <p:txBody>
          <a:bodyPr/>
          <a:lstStyle/>
          <a:p>
            <a:r>
              <a:rPr lang="bg-BG" dirty="0"/>
              <a:t>Събиране на информация по групи</a:t>
            </a:r>
            <a:endParaRPr lang="en-US" dirty="0"/>
          </a:p>
        </p:txBody>
      </p:sp>
      <p:pic>
        <p:nvPicPr>
          <p:cNvPr id="7" name="Картина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0773" y="1447800"/>
            <a:ext cx="3248007" cy="3248007"/>
          </a:xfrm>
          <a:prstGeom prst="rect">
            <a:avLst/>
          </a:prstGeom>
        </p:spPr>
      </p:pic>
      <p:sp>
        <p:nvSpPr>
          <p:cNvPr id="8" name="Slide Number Placeholder">
            <a:extLst>
              <a:ext uri="{FF2B5EF4-FFF2-40B4-BE49-F238E27FC236}">
                <a16:creationId xmlns:a16="http://schemas.microsoft.com/office/drawing/2014/main" id="{2926AECD-1F73-4565-92E7-3E81E5235AD1}"/>
              </a:ext>
            </a:extLst>
          </p:cNvPr>
          <p:cNvSpPr txBox="1">
            <a:spLocks/>
          </p:cNvSpPr>
          <p:nvPr/>
        </p:nvSpPr>
        <p:spPr>
          <a:xfrm>
            <a:off x="11566412" y="6525002"/>
            <a:ext cx="428822" cy="196477"/>
          </a:xfrm>
          <a:prstGeom prst="rect">
            <a:avLst/>
          </a:prstGeom>
        </p:spPr>
        <p:txBody>
          <a:bodyPr vert="horz" lIns="36000" tIns="36000" rIns="36000" bIns="36000" rtlCol="0" anchor="ctr"/>
          <a:lstStyle>
            <a:defPPr>
              <a:defRPr lang="en-US"/>
            </a:defPPr>
            <a:lvl1pPr marL="0" algn="r" defTabSz="1218987" rtl="0" eaLnBrk="1" latinLnBrk="0" hangingPunct="1">
              <a:defRPr sz="1000" kern="1200">
                <a:solidFill>
                  <a:schemeClr val="tx1">
                    <a:tint val="75000"/>
                  </a:schemeClr>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fld id="{C014DD1E-5D91-48A3-AD6D-45FBA980D106}" type="slidenum">
              <a:rPr lang="en-US" smtClean="0">
                <a:solidFill>
                  <a:prstClr val="white">
                    <a:tint val="75000"/>
                  </a:prstClr>
                </a:solidFill>
              </a:rPr>
              <a:pPr/>
              <a:t>2</a:t>
            </a:fld>
            <a:endParaRPr lang="en-US" dirty="0">
              <a:solidFill>
                <a:prstClr val="white">
                  <a:tint val="75000"/>
                </a:prstClr>
              </a:solidFill>
            </a:endParaRPr>
          </a:p>
        </p:txBody>
      </p:sp>
    </p:spTree>
    <p:extLst>
      <p:ext uri="{BB962C8B-B14F-4D97-AF65-F5344CB8AC3E}">
        <p14:creationId xmlns:p14="http://schemas.microsoft.com/office/powerpoint/2010/main" val="8515142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6774" y="3032867"/>
            <a:ext cx="3322637" cy="1128714"/>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3" name="Rectangle 12"/>
          <p:cNvSpPr/>
          <p:nvPr/>
        </p:nvSpPr>
        <p:spPr>
          <a:xfrm>
            <a:off x="4676774" y="4161579"/>
            <a:ext cx="3322637" cy="1685925"/>
          </a:xfrm>
          <a:prstGeom prst="rect">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4" name="Rectangle 13"/>
          <p:cNvSpPr/>
          <p:nvPr/>
        </p:nvSpPr>
        <p:spPr>
          <a:xfrm>
            <a:off x="4676774" y="5842743"/>
            <a:ext cx="3322637" cy="571500"/>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465922" name="Rectangle 2"/>
          <p:cNvSpPr>
            <a:spLocks noGrp="1" noChangeArrowheads="1"/>
          </p:cNvSpPr>
          <p:nvPr>
            <p:ph type="title"/>
          </p:nvPr>
        </p:nvSpPr>
        <p:spPr/>
        <p:txBody>
          <a:bodyPr/>
          <a:lstStyle/>
          <a:p>
            <a:r>
              <a:rPr lang="bg-BG" dirty="0"/>
              <a:t>Групиране </a:t>
            </a:r>
            <a:r>
              <a:rPr lang="en-US" dirty="0"/>
              <a:t>(1)</a:t>
            </a:r>
            <a:endParaRPr lang="bg-BG" dirty="0"/>
          </a:p>
        </p:txBody>
      </p:sp>
      <p:graphicFrame>
        <p:nvGraphicFramePr>
          <p:cNvPr id="11" name="Table 10"/>
          <p:cNvGraphicFramePr>
            <a:graphicFrameLocks noGrp="1"/>
          </p:cNvGraphicFramePr>
          <p:nvPr/>
        </p:nvGraphicFramePr>
        <p:xfrm>
          <a:off x="2894012" y="2452338"/>
          <a:ext cx="6477000" cy="564066"/>
        </p:xfrm>
        <a:graphic>
          <a:graphicData uri="http://schemas.openxmlformats.org/drawingml/2006/table">
            <a:tbl>
              <a:tblPr firstRow="1" bandRow="1">
                <a:tableStyleId>{7DF18680-E054-41AD-8BC1-D1AEF772440D}</a:tableStyleId>
              </a:tblPr>
              <a:tblGrid>
                <a:gridCol w="1785687">
                  <a:extLst>
                    <a:ext uri="{9D8B030D-6E8A-4147-A177-3AD203B41FA5}">
                      <a16:colId xmlns:a16="http://schemas.microsoft.com/office/drawing/2014/main" val="3180040124"/>
                    </a:ext>
                  </a:extLst>
                </a:gridCol>
                <a:gridCol w="3319713">
                  <a:extLst>
                    <a:ext uri="{9D8B030D-6E8A-4147-A177-3AD203B41FA5}">
                      <a16:colId xmlns:a16="http://schemas.microsoft.com/office/drawing/2014/main" val="3141524875"/>
                    </a:ext>
                  </a:extLst>
                </a:gridCol>
                <a:gridCol w="1371600">
                  <a:extLst>
                    <a:ext uri="{9D8B030D-6E8A-4147-A177-3AD203B41FA5}">
                      <a16:colId xmlns:a16="http://schemas.microsoft.com/office/drawing/2014/main" val="1915661299"/>
                    </a:ext>
                  </a:extLst>
                </a:gridCol>
              </a:tblGrid>
              <a:tr h="564066">
                <a:tc>
                  <a:txBody>
                    <a:bodyPr/>
                    <a:lstStyle/>
                    <a:p>
                      <a:r>
                        <a:rPr lang="en-US" sz="2800" dirty="0"/>
                        <a:t>employee</a:t>
                      </a:r>
                    </a:p>
                  </a:txBody>
                  <a:tcPr marL="137345" marR="137345" marT="68673" marB="68673"/>
                </a:tc>
                <a:tc>
                  <a:txBody>
                    <a:bodyPr/>
                    <a:lstStyle/>
                    <a:p>
                      <a:r>
                        <a:rPr lang="en-US" sz="2800" dirty="0" err="1"/>
                        <a:t>department_name</a:t>
                      </a:r>
                      <a:endParaRPr lang="en-US" sz="2800" dirty="0"/>
                    </a:p>
                  </a:txBody>
                  <a:tcPr marL="137345" marR="137345" marT="68673" marB="68673"/>
                </a:tc>
                <a:tc>
                  <a:txBody>
                    <a:bodyPr/>
                    <a:lstStyle/>
                    <a:p>
                      <a:r>
                        <a:rPr lang="en-US" sz="2800" dirty="0"/>
                        <a:t>salary</a:t>
                      </a:r>
                    </a:p>
                  </a:txBody>
                  <a:tcPr marL="137345" marR="137345" marT="68673" marB="68673"/>
                </a:tc>
                <a:extLst>
                  <a:ext uri="{0D108BD9-81ED-4DB2-BD59-A6C34878D82A}">
                    <a16:rowId xmlns:a16="http://schemas.microsoft.com/office/drawing/2014/main" val="247495740"/>
                  </a:ext>
                </a:extLst>
              </a:tr>
            </a:tbl>
          </a:graphicData>
        </a:graphic>
      </p:graphicFrame>
      <p:sp>
        <p:nvSpPr>
          <p:cNvPr id="8" name="Content Placeholder 2"/>
          <p:cNvSpPr>
            <a:spLocks noGrp="1"/>
          </p:cNvSpPr>
          <p:nvPr>
            <p:ph idx="1"/>
          </p:nvPr>
        </p:nvSpPr>
        <p:spPr>
          <a:xfrm>
            <a:off x="175504" y="1151121"/>
            <a:ext cx="11804822" cy="5570355"/>
          </a:xfrm>
        </p:spPr>
        <p:txBody>
          <a:bodyPr/>
          <a:lstStyle/>
          <a:p>
            <a:pPr>
              <a:lnSpc>
                <a:spcPct val="100000"/>
              </a:lnSpc>
            </a:pPr>
            <a:r>
              <a:rPr lang="bg-BG" sz="3300" dirty="0"/>
              <a:t>Групирането ни позволява да съберем информацията в отделни групи според някакво общо свойство</a:t>
            </a:r>
            <a:r>
              <a:rPr lang="en-US" sz="3300" dirty="0"/>
              <a:t>.</a:t>
            </a:r>
            <a:endParaRPr lang="en-US" sz="3100" dirty="0"/>
          </a:p>
        </p:txBody>
      </p:sp>
      <p:grpSp>
        <p:nvGrpSpPr>
          <p:cNvPr id="24" name="Group 23"/>
          <p:cNvGrpSpPr/>
          <p:nvPr/>
        </p:nvGrpSpPr>
        <p:grpSpPr>
          <a:xfrm>
            <a:off x="2894012" y="3025717"/>
            <a:ext cx="1785600" cy="3386990"/>
            <a:chOff x="3351212" y="1493042"/>
            <a:chExt cx="1785600" cy="3386990"/>
          </a:xfrm>
        </p:grpSpPr>
        <p:sp>
          <p:nvSpPr>
            <p:cNvPr id="25" name="Rectangle 24"/>
            <p:cNvSpPr/>
            <p:nvPr/>
          </p:nvSpPr>
          <p:spPr>
            <a:xfrm>
              <a:off x="3351212" y="1493042"/>
              <a:ext cx="1785600" cy="565200"/>
            </a:xfrm>
            <a:prstGeom prst="rect">
              <a:avLst/>
            </a:prstGeom>
            <a:solidFill>
              <a:schemeClr val="accent5">
                <a:lumMod val="75000"/>
                <a:alpha val="2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t>Adam</a:t>
              </a:r>
            </a:p>
          </p:txBody>
        </p:sp>
        <p:sp>
          <p:nvSpPr>
            <p:cNvPr id="26" name="Rectangle 25"/>
            <p:cNvSpPr/>
            <p:nvPr/>
          </p:nvSpPr>
          <p:spPr>
            <a:xfrm>
              <a:off x="3351212" y="2057400"/>
              <a:ext cx="1785600" cy="565200"/>
            </a:xfrm>
            <a:prstGeom prst="rect">
              <a:avLst/>
            </a:prstGeom>
            <a:solidFill>
              <a:schemeClr val="accent5">
                <a:lumMod val="75000"/>
                <a:alpha val="2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t>John</a:t>
              </a:r>
            </a:p>
          </p:txBody>
        </p:sp>
        <p:sp>
          <p:nvSpPr>
            <p:cNvPr id="27" name="Rectangle 26"/>
            <p:cNvSpPr/>
            <p:nvPr/>
          </p:nvSpPr>
          <p:spPr>
            <a:xfrm>
              <a:off x="3351212" y="2621758"/>
              <a:ext cx="1785600" cy="565200"/>
            </a:xfrm>
            <a:prstGeom prst="rect">
              <a:avLst/>
            </a:prstGeom>
            <a:solidFill>
              <a:schemeClr val="accent5">
                <a:lumMod val="75000"/>
                <a:alpha val="2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t>Jane</a:t>
              </a:r>
            </a:p>
          </p:txBody>
        </p:sp>
        <p:sp>
          <p:nvSpPr>
            <p:cNvPr id="28" name="Rectangle 27"/>
            <p:cNvSpPr/>
            <p:nvPr/>
          </p:nvSpPr>
          <p:spPr>
            <a:xfrm>
              <a:off x="3351212" y="3186116"/>
              <a:ext cx="1785600" cy="565200"/>
            </a:xfrm>
            <a:prstGeom prst="rect">
              <a:avLst/>
            </a:prstGeom>
            <a:solidFill>
              <a:schemeClr val="accent5">
                <a:lumMod val="75000"/>
                <a:alpha val="2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t>George</a:t>
              </a:r>
            </a:p>
          </p:txBody>
        </p:sp>
        <p:sp>
          <p:nvSpPr>
            <p:cNvPr id="29" name="Rectangle 28"/>
            <p:cNvSpPr/>
            <p:nvPr/>
          </p:nvSpPr>
          <p:spPr>
            <a:xfrm>
              <a:off x="3351212" y="3750474"/>
              <a:ext cx="1785600" cy="565200"/>
            </a:xfrm>
            <a:prstGeom prst="rect">
              <a:avLst/>
            </a:prstGeom>
            <a:solidFill>
              <a:schemeClr val="accent5">
                <a:lumMod val="75000"/>
                <a:alpha val="2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t>Lila</a:t>
              </a:r>
            </a:p>
          </p:txBody>
        </p:sp>
        <p:sp>
          <p:nvSpPr>
            <p:cNvPr id="30" name="Rectangle 29"/>
            <p:cNvSpPr/>
            <p:nvPr/>
          </p:nvSpPr>
          <p:spPr>
            <a:xfrm>
              <a:off x="3351212" y="4314832"/>
              <a:ext cx="1785600" cy="565200"/>
            </a:xfrm>
            <a:prstGeom prst="rect">
              <a:avLst/>
            </a:prstGeom>
            <a:solidFill>
              <a:schemeClr val="accent5">
                <a:lumMod val="75000"/>
                <a:alpha val="2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t>Fred</a:t>
              </a:r>
            </a:p>
          </p:txBody>
        </p:sp>
      </p:grpSp>
      <p:grpSp>
        <p:nvGrpSpPr>
          <p:cNvPr id="31" name="Group 30"/>
          <p:cNvGrpSpPr/>
          <p:nvPr/>
        </p:nvGrpSpPr>
        <p:grpSpPr>
          <a:xfrm>
            <a:off x="7998812" y="3025717"/>
            <a:ext cx="1371600" cy="3386990"/>
            <a:chOff x="9304412" y="1493042"/>
            <a:chExt cx="1371600" cy="3386990"/>
          </a:xfrm>
        </p:grpSpPr>
        <p:sp>
          <p:nvSpPr>
            <p:cNvPr id="32" name="Rectangle 31"/>
            <p:cNvSpPr/>
            <p:nvPr/>
          </p:nvSpPr>
          <p:spPr>
            <a:xfrm>
              <a:off x="9304412" y="1493042"/>
              <a:ext cx="1371600" cy="565200"/>
            </a:xfrm>
            <a:prstGeom prst="rect">
              <a:avLst/>
            </a:prstGeom>
            <a:solidFill>
              <a:schemeClr val="accent5">
                <a:lumMod val="75000"/>
                <a:alpha val="2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t>5,000</a:t>
              </a:r>
            </a:p>
          </p:txBody>
        </p:sp>
        <p:sp>
          <p:nvSpPr>
            <p:cNvPr id="33" name="Rectangle 32"/>
            <p:cNvSpPr/>
            <p:nvPr/>
          </p:nvSpPr>
          <p:spPr>
            <a:xfrm>
              <a:off x="9304412" y="2057400"/>
              <a:ext cx="1371600" cy="565200"/>
            </a:xfrm>
            <a:prstGeom prst="rect">
              <a:avLst/>
            </a:prstGeom>
            <a:solidFill>
              <a:schemeClr val="accent5">
                <a:lumMod val="75000"/>
                <a:alpha val="2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t>15,000</a:t>
              </a:r>
            </a:p>
          </p:txBody>
        </p:sp>
        <p:sp>
          <p:nvSpPr>
            <p:cNvPr id="34" name="Rectangle 33"/>
            <p:cNvSpPr/>
            <p:nvPr/>
          </p:nvSpPr>
          <p:spPr>
            <a:xfrm>
              <a:off x="9304412" y="2621758"/>
              <a:ext cx="1371600" cy="565200"/>
            </a:xfrm>
            <a:prstGeom prst="rect">
              <a:avLst/>
            </a:prstGeom>
            <a:solidFill>
              <a:schemeClr val="accent5">
                <a:lumMod val="75000"/>
                <a:alpha val="2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t>10,000</a:t>
              </a:r>
            </a:p>
          </p:txBody>
        </p:sp>
        <p:sp>
          <p:nvSpPr>
            <p:cNvPr id="35" name="Rectangle 34"/>
            <p:cNvSpPr/>
            <p:nvPr/>
          </p:nvSpPr>
          <p:spPr>
            <a:xfrm>
              <a:off x="9304412" y="3186116"/>
              <a:ext cx="1371600" cy="565200"/>
            </a:xfrm>
            <a:prstGeom prst="rect">
              <a:avLst/>
            </a:prstGeom>
            <a:solidFill>
              <a:schemeClr val="accent5">
                <a:lumMod val="75000"/>
                <a:alpha val="2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t>15,000</a:t>
              </a:r>
            </a:p>
          </p:txBody>
        </p:sp>
        <p:sp>
          <p:nvSpPr>
            <p:cNvPr id="36" name="Rectangle 35"/>
            <p:cNvSpPr/>
            <p:nvPr/>
          </p:nvSpPr>
          <p:spPr>
            <a:xfrm>
              <a:off x="9304412" y="3750474"/>
              <a:ext cx="1371600" cy="565200"/>
            </a:xfrm>
            <a:prstGeom prst="rect">
              <a:avLst/>
            </a:prstGeom>
            <a:solidFill>
              <a:schemeClr val="accent5">
                <a:lumMod val="75000"/>
                <a:alpha val="2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t>5,000</a:t>
              </a:r>
            </a:p>
          </p:txBody>
        </p:sp>
        <p:sp>
          <p:nvSpPr>
            <p:cNvPr id="37" name="Rectangle 36"/>
            <p:cNvSpPr/>
            <p:nvPr/>
          </p:nvSpPr>
          <p:spPr>
            <a:xfrm>
              <a:off x="9304412" y="4314832"/>
              <a:ext cx="1371600" cy="565200"/>
            </a:xfrm>
            <a:prstGeom prst="rect">
              <a:avLst/>
            </a:prstGeom>
            <a:solidFill>
              <a:schemeClr val="accent5">
                <a:lumMod val="75000"/>
                <a:alpha val="2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t>15,000</a:t>
              </a:r>
            </a:p>
          </p:txBody>
        </p:sp>
      </p:grpSp>
      <p:grpSp>
        <p:nvGrpSpPr>
          <p:cNvPr id="38" name="Group 37"/>
          <p:cNvGrpSpPr/>
          <p:nvPr/>
        </p:nvGrpSpPr>
        <p:grpSpPr>
          <a:xfrm>
            <a:off x="4679612" y="3025717"/>
            <a:ext cx="3319200" cy="3386990"/>
            <a:chOff x="5561012" y="1493042"/>
            <a:chExt cx="3319200" cy="3386990"/>
          </a:xfrm>
        </p:grpSpPr>
        <p:sp>
          <p:nvSpPr>
            <p:cNvPr id="39" name="Rectangle 38"/>
            <p:cNvSpPr/>
            <p:nvPr/>
          </p:nvSpPr>
          <p:spPr>
            <a:xfrm>
              <a:off x="5561012" y="1493042"/>
              <a:ext cx="3319200" cy="565200"/>
            </a:xfrm>
            <a:prstGeom prst="rect">
              <a:avLst/>
            </a:prstGeom>
            <a:solidFill>
              <a:schemeClr val="accent5">
                <a:lumMod val="75000"/>
                <a:alpha val="2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t>Database Support</a:t>
              </a:r>
            </a:p>
          </p:txBody>
        </p:sp>
        <p:sp>
          <p:nvSpPr>
            <p:cNvPr id="40" name="Rectangle 39"/>
            <p:cNvSpPr/>
            <p:nvPr/>
          </p:nvSpPr>
          <p:spPr>
            <a:xfrm>
              <a:off x="5561012" y="2057400"/>
              <a:ext cx="3319200" cy="565200"/>
            </a:xfrm>
            <a:prstGeom prst="rect">
              <a:avLst/>
            </a:prstGeom>
            <a:solidFill>
              <a:schemeClr val="accent5">
                <a:lumMod val="75000"/>
                <a:alpha val="2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t>Database Support</a:t>
              </a:r>
            </a:p>
          </p:txBody>
        </p:sp>
        <p:sp>
          <p:nvSpPr>
            <p:cNvPr id="41" name="Rectangle 40"/>
            <p:cNvSpPr/>
            <p:nvPr/>
          </p:nvSpPr>
          <p:spPr>
            <a:xfrm>
              <a:off x="5561012" y="2621758"/>
              <a:ext cx="3319200" cy="565200"/>
            </a:xfrm>
            <a:prstGeom prst="rect">
              <a:avLst/>
            </a:prstGeom>
            <a:solidFill>
              <a:schemeClr val="accent5">
                <a:lumMod val="75000"/>
                <a:alpha val="2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t>Application Support</a:t>
              </a:r>
            </a:p>
          </p:txBody>
        </p:sp>
        <p:sp>
          <p:nvSpPr>
            <p:cNvPr id="42" name="Rectangle 41"/>
            <p:cNvSpPr/>
            <p:nvPr/>
          </p:nvSpPr>
          <p:spPr>
            <a:xfrm>
              <a:off x="5561012" y="3186116"/>
              <a:ext cx="3319200" cy="565200"/>
            </a:xfrm>
            <a:prstGeom prst="rect">
              <a:avLst/>
            </a:prstGeom>
            <a:solidFill>
              <a:schemeClr val="accent5">
                <a:lumMod val="75000"/>
                <a:alpha val="2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t>Application Support</a:t>
              </a:r>
            </a:p>
          </p:txBody>
        </p:sp>
        <p:sp>
          <p:nvSpPr>
            <p:cNvPr id="43" name="Rectangle 42"/>
            <p:cNvSpPr/>
            <p:nvPr/>
          </p:nvSpPr>
          <p:spPr>
            <a:xfrm>
              <a:off x="5561012" y="3750474"/>
              <a:ext cx="3319200" cy="565200"/>
            </a:xfrm>
            <a:prstGeom prst="rect">
              <a:avLst/>
            </a:prstGeom>
            <a:solidFill>
              <a:schemeClr val="accent5">
                <a:lumMod val="75000"/>
                <a:alpha val="2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t>Application Support</a:t>
              </a:r>
            </a:p>
          </p:txBody>
        </p:sp>
        <p:sp>
          <p:nvSpPr>
            <p:cNvPr id="44" name="Rectangle 43"/>
            <p:cNvSpPr/>
            <p:nvPr/>
          </p:nvSpPr>
          <p:spPr>
            <a:xfrm>
              <a:off x="5561012" y="4314832"/>
              <a:ext cx="3319200" cy="565200"/>
            </a:xfrm>
            <a:prstGeom prst="rect">
              <a:avLst/>
            </a:prstGeom>
            <a:solidFill>
              <a:schemeClr val="accent5">
                <a:lumMod val="75000"/>
                <a:alpha val="2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t>Software Support</a:t>
              </a:r>
            </a:p>
          </p:txBody>
        </p:sp>
      </p:grpSp>
      <p:sp>
        <p:nvSpPr>
          <p:cNvPr id="45" name="Slide Number Placeholder">
            <a:extLst>
              <a:ext uri="{FF2B5EF4-FFF2-40B4-BE49-F238E27FC236}">
                <a16:creationId xmlns:a16="http://schemas.microsoft.com/office/drawing/2014/main" id="{C5F12210-794F-4936-A743-A1D851DCC439}"/>
              </a:ext>
            </a:extLst>
          </p:cNvPr>
          <p:cNvSpPr>
            <a:spLocks noGrp="1"/>
          </p:cNvSpPr>
          <p:nvPr>
            <p:ph type="sldNum" sz="quarter" idx="4"/>
          </p:nvPr>
        </p:nvSpPr>
        <p:spPr>
          <a:xfrm>
            <a:off x="11566412" y="6525002"/>
            <a:ext cx="428822" cy="196477"/>
          </a:xfrm>
          <a:prstGeom prst="rect">
            <a:avLst/>
          </a:prstGeom>
        </p:spPr>
        <p:txBody>
          <a:bodyPr vert="horz" lIns="36000" tIns="36000" rIns="36000" bIns="36000" rtlCol="0" anchor="ctr"/>
          <a:lstStyle>
            <a:lvl1pPr algn="r">
              <a:defRPr sz="1000">
                <a:solidFill>
                  <a:schemeClr val="tx1">
                    <a:tint val="75000"/>
                  </a:schemeClr>
                </a:solidFill>
              </a:defRPr>
            </a:lvl1pPr>
          </a:lstStyle>
          <a:p>
            <a:fld id="{C014DD1E-5D91-48A3-AD6D-45FBA980D106}" type="slidenum">
              <a:rPr lang="en-US" smtClean="0">
                <a:solidFill>
                  <a:prstClr val="white">
                    <a:tint val="75000"/>
                  </a:prstClr>
                </a:solidFill>
              </a:rPr>
              <a:pPr/>
              <a:t>3</a:t>
            </a:fld>
            <a:endParaRPr lang="en-US" dirty="0">
              <a:solidFill>
                <a:prstClr val="white">
                  <a:tint val="75000"/>
                </a:prstClr>
              </a:solidFill>
            </a:endParaRPr>
          </a:p>
        </p:txBody>
      </p:sp>
    </p:spTree>
    <p:extLst>
      <p:ext uri="{BB962C8B-B14F-4D97-AF65-F5344CB8AC3E}">
        <p14:creationId xmlns:p14="http://schemas.microsoft.com/office/powerpoint/2010/main" val="26834991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10" presetClass="entr" presetSubtype="0"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500"/>
                                        <p:tgtEl>
                                          <p:spTgt spid="38"/>
                                        </p:tgtEl>
                                      </p:cBhvr>
                                    </p:animEffect>
                                  </p:childTnLst>
                                </p:cTn>
                              </p:par>
                              <p:par>
                                <p:cTn id="14" presetID="10"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500"/>
                                        <p:tgtEl>
                                          <p:spTgt spid="3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6774" y="3032867"/>
            <a:ext cx="3322637" cy="1128714"/>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3" name="Rectangle 12"/>
          <p:cNvSpPr/>
          <p:nvPr/>
        </p:nvSpPr>
        <p:spPr>
          <a:xfrm>
            <a:off x="4676774" y="4161579"/>
            <a:ext cx="3322637" cy="1685925"/>
          </a:xfrm>
          <a:prstGeom prst="rect">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4" name="Rectangle 13"/>
          <p:cNvSpPr/>
          <p:nvPr/>
        </p:nvSpPr>
        <p:spPr>
          <a:xfrm>
            <a:off x="4676774" y="5842743"/>
            <a:ext cx="3322637" cy="571500"/>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465922" name="Rectangle 2"/>
          <p:cNvSpPr>
            <a:spLocks noGrp="1" noChangeArrowheads="1"/>
          </p:cNvSpPr>
          <p:nvPr>
            <p:ph type="title"/>
          </p:nvPr>
        </p:nvSpPr>
        <p:spPr/>
        <p:txBody>
          <a:bodyPr/>
          <a:lstStyle/>
          <a:p>
            <a:r>
              <a:rPr lang="bg-BG" dirty="0"/>
              <a:t>Групиране </a:t>
            </a:r>
            <a:r>
              <a:rPr lang="en-US" dirty="0"/>
              <a:t>(1)</a:t>
            </a:r>
            <a:endParaRPr lang="bg-BG" dirty="0"/>
          </a:p>
        </p:txBody>
      </p:sp>
      <p:graphicFrame>
        <p:nvGraphicFramePr>
          <p:cNvPr id="11" name="Table 10"/>
          <p:cNvGraphicFramePr>
            <a:graphicFrameLocks noGrp="1"/>
          </p:cNvGraphicFramePr>
          <p:nvPr/>
        </p:nvGraphicFramePr>
        <p:xfrm>
          <a:off x="2894012" y="2452338"/>
          <a:ext cx="6477000" cy="564066"/>
        </p:xfrm>
        <a:graphic>
          <a:graphicData uri="http://schemas.openxmlformats.org/drawingml/2006/table">
            <a:tbl>
              <a:tblPr firstRow="1" bandRow="1">
                <a:tableStyleId>{7DF18680-E054-41AD-8BC1-D1AEF772440D}</a:tableStyleId>
              </a:tblPr>
              <a:tblGrid>
                <a:gridCol w="1785687">
                  <a:extLst>
                    <a:ext uri="{9D8B030D-6E8A-4147-A177-3AD203B41FA5}">
                      <a16:colId xmlns:a16="http://schemas.microsoft.com/office/drawing/2014/main" val="3180040124"/>
                    </a:ext>
                  </a:extLst>
                </a:gridCol>
                <a:gridCol w="3319713">
                  <a:extLst>
                    <a:ext uri="{9D8B030D-6E8A-4147-A177-3AD203B41FA5}">
                      <a16:colId xmlns:a16="http://schemas.microsoft.com/office/drawing/2014/main" val="3141524875"/>
                    </a:ext>
                  </a:extLst>
                </a:gridCol>
                <a:gridCol w="1371600">
                  <a:extLst>
                    <a:ext uri="{9D8B030D-6E8A-4147-A177-3AD203B41FA5}">
                      <a16:colId xmlns:a16="http://schemas.microsoft.com/office/drawing/2014/main" val="1915661299"/>
                    </a:ext>
                  </a:extLst>
                </a:gridCol>
              </a:tblGrid>
              <a:tr h="564066">
                <a:tc>
                  <a:txBody>
                    <a:bodyPr/>
                    <a:lstStyle/>
                    <a:p>
                      <a:r>
                        <a:rPr lang="en-US" sz="2800" dirty="0"/>
                        <a:t>employee</a:t>
                      </a:r>
                    </a:p>
                  </a:txBody>
                  <a:tcPr marL="137345" marR="137345" marT="68673" marB="68673"/>
                </a:tc>
                <a:tc>
                  <a:txBody>
                    <a:bodyPr/>
                    <a:lstStyle/>
                    <a:p>
                      <a:r>
                        <a:rPr lang="en-US" sz="2800" dirty="0" err="1"/>
                        <a:t>department_name</a:t>
                      </a:r>
                      <a:endParaRPr lang="en-US" sz="2800" dirty="0"/>
                    </a:p>
                  </a:txBody>
                  <a:tcPr marL="137345" marR="137345" marT="68673" marB="68673"/>
                </a:tc>
                <a:tc>
                  <a:txBody>
                    <a:bodyPr/>
                    <a:lstStyle/>
                    <a:p>
                      <a:r>
                        <a:rPr lang="en-US" sz="2800" dirty="0"/>
                        <a:t>salary</a:t>
                      </a:r>
                    </a:p>
                  </a:txBody>
                  <a:tcPr marL="137345" marR="137345" marT="68673" marB="68673"/>
                </a:tc>
                <a:extLst>
                  <a:ext uri="{0D108BD9-81ED-4DB2-BD59-A6C34878D82A}">
                    <a16:rowId xmlns:a16="http://schemas.microsoft.com/office/drawing/2014/main" val="247495740"/>
                  </a:ext>
                </a:extLst>
              </a:tr>
            </a:tbl>
          </a:graphicData>
        </a:graphic>
      </p:graphicFrame>
      <p:sp>
        <p:nvSpPr>
          <p:cNvPr id="25" name="Rectangle 24"/>
          <p:cNvSpPr/>
          <p:nvPr/>
        </p:nvSpPr>
        <p:spPr>
          <a:xfrm>
            <a:off x="2894012" y="3025717"/>
            <a:ext cx="1785600" cy="565200"/>
          </a:xfrm>
          <a:prstGeom prst="rect">
            <a:avLst/>
          </a:prstGeom>
          <a:solidFill>
            <a:schemeClr val="accent5">
              <a:lumMod val="75000"/>
              <a:alpha val="2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t>Adam</a:t>
            </a:r>
          </a:p>
        </p:txBody>
      </p:sp>
      <p:sp>
        <p:nvSpPr>
          <p:cNvPr id="27" name="Rectangle 26"/>
          <p:cNvSpPr/>
          <p:nvPr/>
        </p:nvSpPr>
        <p:spPr>
          <a:xfrm>
            <a:off x="2894012" y="4154433"/>
            <a:ext cx="1785600" cy="565200"/>
          </a:xfrm>
          <a:prstGeom prst="rect">
            <a:avLst/>
          </a:prstGeom>
          <a:solidFill>
            <a:schemeClr val="accent5">
              <a:lumMod val="75000"/>
              <a:alpha val="2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t>Jane</a:t>
            </a:r>
          </a:p>
        </p:txBody>
      </p:sp>
      <p:sp>
        <p:nvSpPr>
          <p:cNvPr id="32" name="Rectangle 31"/>
          <p:cNvSpPr/>
          <p:nvPr/>
        </p:nvSpPr>
        <p:spPr>
          <a:xfrm>
            <a:off x="7998812" y="3025717"/>
            <a:ext cx="1371600" cy="565200"/>
          </a:xfrm>
          <a:prstGeom prst="rect">
            <a:avLst/>
          </a:prstGeom>
          <a:solidFill>
            <a:schemeClr val="accent5">
              <a:lumMod val="75000"/>
              <a:alpha val="2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t>5,000</a:t>
            </a:r>
          </a:p>
        </p:txBody>
      </p:sp>
      <p:sp>
        <p:nvSpPr>
          <p:cNvPr id="34" name="Rectangle 33"/>
          <p:cNvSpPr/>
          <p:nvPr/>
        </p:nvSpPr>
        <p:spPr>
          <a:xfrm>
            <a:off x="7998812" y="4154433"/>
            <a:ext cx="1371600" cy="565200"/>
          </a:xfrm>
          <a:prstGeom prst="rect">
            <a:avLst/>
          </a:prstGeom>
          <a:solidFill>
            <a:schemeClr val="accent5">
              <a:lumMod val="75000"/>
              <a:alpha val="2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t>10,000</a:t>
            </a:r>
          </a:p>
        </p:txBody>
      </p:sp>
      <p:sp>
        <p:nvSpPr>
          <p:cNvPr id="39" name="Rectangle 38"/>
          <p:cNvSpPr/>
          <p:nvPr/>
        </p:nvSpPr>
        <p:spPr>
          <a:xfrm>
            <a:off x="4679612" y="3025717"/>
            <a:ext cx="3319200" cy="565200"/>
          </a:xfrm>
          <a:prstGeom prst="rect">
            <a:avLst/>
          </a:prstGeom>
          <a:solidFill>
            <a:schemeClr val="accent5">
              <a:lumMod val="75000"/>
              <a:alpha val="2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t>Database Support</a:t>
            </a:r>
          </a:p>
        </p:txBody>
      </p:sp>
      <p:sp>
        <p:nvSpPr>
          <p:cNvPr id="40" name="Rectangle 39"/>
          <p:cNvSpPr/>
          <p:nvPr/>
        </p:nvSpPr>
        <p:spPr>
          <a:xfrm>
            <a:off x="4679612" y="3590075"/>
            <a:ext cx="3319200" cy="565200"/>
          </a:xfrm>
          <a:prstGeom prst="rect">
            <a:avLst/>
          </a:prstGeom>
          <a:solidFill>
            <a:schemeClr val="accent5">
              <a:lumMod val="75000"/>
              <a:alpha val="2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t>Database Support</a:t>
            </a:r>
          </a:p>
        </p:txBody>
      </p:sp>
      <p:sp>
        <p:nvSpPr>
          <p:cNvPr id="41" name="Rectangle 40"/>
          <p:cNvSpPr/>
          <p:nvPr/>
        </p:nvSpPr>
        <p:spPr>
          <a:xfrm>
            <a:off x="4679612" y="4154433"/>
            <a:ext cx="3319200" cy="565200"/>
          </a:xfrm>
          <a:prstGeom prst="rect">
            <a:avLst/>
          </a:prstGeom>
          <a:solidFill>
            <a:schemeClr val="accent5">
              <a:lumMod val="75000"/>
              <a:alpha val="2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t>Application Support</a:t>
            </a:r>
          </a:p>
        </p:txBody>
      </p:sp>
      <p:sp>
        <p:nvSpPr>
          <p:cNvPr id="42" name="Rectangle 41"/>
          <p:cNvSpPr/>
          <p:nvPr/>
        </p:nvSpPr>
        <p:spPr>
          <a:xfrm>
            <a:off x="4679612" y="4718791"/>
            <a:ext cx="3319200" cy="565200"/>
          </a:xfrm>
          <a:prstGeom prst="rect">
            <a:avLst/>
          </a:prstGeom>
          <a:solidFill>
            <a:schemeClr val="accent5">
              <a:lumMod val="75000"/>
              <a:alpha val="2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t>Application Support</a:t>
            </a:r>
          </a:p>
        </p:txBody>
      </p:sp>
      <p:sp>
        <p:nvSpPr>
          <p:cNvPr id="43" name="Rectangle 42"/>
          <p:cNvSpPr/>
          <p:nvPr/>
        </p:nvSpPr>
        <p:spPr>
          <a:xfrm>
            <a:off x="4679612" y="5283149"/>
            <a:ext cx="3319200" cy="565200"/>
          </a:xfrm>
          <a:prstGeom prst="rect">
            <a:avLst/>
          </a:prstGeom>
          <a:solidFill>
            <a:schemeClr val="accent5">
              <a:lumMod val="75000"/>
              <a:alpha val="2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t>Application Support</a:t>
            </a:r>
          </a:p>
        </p:txBody>
      </p:sp>
      <p:grpSp>
        <p:nvGrpSpPr>
          <p:cNvPr id="7" name="Group 6"/>
          <p:cNvGrpSpPr/>
          <p:nvPr/>
        </p:nvGrpSpPr>
        <p:grpSpPr>
          <a:xfrm>
            <a:off x="2894012" y="5847507"/>
            <a:ext cx="6476400" cy="565200"/>
            <a:chOff x="2894012" y="5847507"/>
            <a:chExt cx="6476400" cy="565200"/>
          </a:xfrm>
        </p:grpSpPr>
        <p:sp>
          <p:nvSpPr>
            <p:cNvPr id="30" name="Rectangle 29"/>
            <p:cNvSpPr/>
            <p:nvPr/>
          </p:nvSpPr>
          <p:spPr>
            <a:xfrm>
              <a:off x="2894012" y="5847507"/>
              <a:ext cx="1785600" cy="565200"/>
            </a:xfrm>
            <a:prstGeom prst="rect">
              <a:avLst/>
            </a:prstGeom>
            <a:solidFill>
              <a:schemeClr val="accent5">
                <a:lumMod val="75000"/>
                <a:alpha val="2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t>Fred</a:t>
              </a:r>
            </a:p>
          </p:txBody>
        </p:sp>
        <p:sp>
          <p:nvSpPr>
            <p:cNvPr id="37" name="Rectangle 36"/>
            <p:cNvSpPr/>
            <p:nvPr/>
          </p:nvSpPr>
          <p:spPr>
            <a:xfrm>
              <a:off x="7998812" y="5847507"/>
              <a:ext cx="1371600" cy="565200"/>
            </a:xfrm>
            <a:prstGeom prst="rect">
              <a:avLst/>
            </a:prstGeom>
            <a:solidFill>
              <a:schemeClr val="accent5">
                <a:lumMod val="75000"/>
                <a:alpha val="2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t>15,000</a:t>
              </a:r>
            </a:p>
          </p:txBody>
        </p:sp>
        <p:sp>
          <p:nvSpPr>
            <p:cNvPr id="44" name="Rectangle 43"/>
            <p:cNvSpPr/>
            <p:nvPr/>
          </p:nvSpPr>
          <p:spPr>
            <a:xfrm>
              <a:off x="4679612" y="5847507"/>
              <a:ext cx="3319200" cy="565200"/>
            </a:xfrm>
            <a:prstGeom prst="rect">
              <a:avLst/>
            </a:prstGeom>
            <a:solidFill>
              <a:schemeClr val="accent5">
                <a:lumMod val="75000"/>
                <a:alpha val="2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t>Software Support</a:t>
              </a:r>
            </a:p>
          </p:txBody>
        </p:sp>
      </p:grpSp>
      <p:grpSp>
        <p:nvGrpSpPr>
          <p:cNvPr id="3" name="Group 2"/>
          <p:cNvGrpSpPr/>
          <p:nvPr/>
        </p:nvGrpSpPr>
        <p:grpSpPr>
          <a:xfrm>
            <a:off x="2894012" y="3590075"/>
            <a:ext cx="6476400" cy="565200"/>
            <a:chOff x="2894012" y="3590075"/>
            <a:chExt cx="6476400" cy="565200"/>
          </a:xfrm>
        </p:grpSpPr>
        <p:sp>
          <p:nvSpPr>
            <p:cNvPr id="26" name="Rectangle 25"/>
            <p:cNvSpPr/>
            <p:nvPr/>
          </p:nvSpPr>
          <p:spPr>
            <a:xfrm>
              <a:off x="2894012" y="3590075"/>
              <a:ext cx="1785600" cy="565200"/>
            </a:xfrm>
            <a:prstGeom prst="rect">
              <a:avLst/>
            </a:prstGeom>
            <a:solidFill>
              <a:srgbClr val="19171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t>John</a:t>
              </a:r>
            </a:p>
          </p:txBody>
        </p:sp>
        <p:sp>
          <p:nvSpPr>
            <p:cNvPr id="33" name="Rectangle 32"/>
            <p:cNvSpPr/>
            <p:nvPr/>
          </p:nvSpPr>
          <p:spPr>
            <a:xfrm>
              <a:off x="7998812" y="3590075"/>
              <a:ext cx="1371600" cy="565200"/>
            </a:xfrm>
            <a:prstGeom prst="rect">
              <a:avLst/>
            </a:prstGeom>
            <a:solidFill>
              <a:srgbClr val="19171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t>15,000</a:t>
              </a:r>
            </a:p>
          </p:txBody>
        </p:sp>
      </p:grpSp>
      <p:grpSp>
        <p:nvGrpSpPr>
          <p:cNvPr id="4" name="Group 3"/>
          <p:cNvGrpSpPr/>
          <p:nvPr/>
        </p:nvGrpSpPr>
        <p:grpSpPr>
          <a:xfrm>
            <a:off x="2894012" y="4718791"/>
            <a:ext cx="6476400" cy="565200"/>
            <a:chOff x="2894012" y="4718791"/>
            <a:chExt cx="6476400" cy="565200"/>
          </a:xfrm>
        </p:grpSpPr>
        <p:sp>
          <p:nvSpPr>
            <p:cNvPr id="28" name="Rectangle 27"/>
            <p:cNvSpPr/>
            <p:nvPr/>
          </p:nvSpPr>
          <p:spPr>
            <a:xfrm>
              <a:off x="2894012" y="4718791"/>
              <a:ext cx="1785600" cy="565200"/>
            </a:xfrm>
            <a:prstGeom prst="rect">
              <a:avLst/>
            </a:prstGeom>
            <a:solidFill>
              <a:srgbClr val="19171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t>George</a:t>
              </a:r>
            </a:p>
          </p:txBody>
        </p:sp>
        <p:sp>
          <p:nvSpPr>
            <p:cNvPr id="35" name="Rectangle 34"/>
            <p:cNvSpPr/>
            <p:nvPr/>
          </p:nvSpPr>
          <p:spPr>
            <a:xfrm>
              <a:off x="7998812" y="4718791"/>
              <a:ext cx="1371600" cy="565200"/>
            </a:xfrm>
            <a:prstGeom prst="rect">
              <a:avLst/>
            </a:prstGeom>
            <a:solidFill>
              <a:srgbClr val="19171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t>15,000</a:t>
              </a:r>
            </a:p>
          </p:txBody>
        </p:sp>
      </p:grpSp>
      <p:grpSp>
        <p:nvGrpSpPr>
          <p:cNvPr id="6" name="Group 5"/>
          <p:cNvGrpSpPr/>
          <p:nvPr/>
        </p:nvGrpSpPr>
        <p:grpSpPr>
          <a:xfrm>
            <a:off x="2894012" y="5283149"/>
            <a:ext cx="6476400" cy="565200"/>
            <a:chOff x="2894012" y="5283149"/>
            <a:chExt cx="6476400" cy="565200"/>
          </a:xfrm>
        </p:grpSpPr>
        <p:sp>
          <p:nvSpPr>
            <p:cNvPr id="29" name="Rectangle 28"/>
            <p:cNvSpPr/>
            <p:nvPr/>
          </p:nvSpPr>
          <p:spPr>
            <a:xfrm>
              <a:off x="2894012" y="5283149"/>
              <a:ext cx="1785600" cy="565200"/>
            </a:xfrm>
            <a:prstGeom prst="rect">
              <a:avLst/>
            </a:prstGeom>
            <a:solidFill>
              <a:srgbClr val="19171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t>Lila</a:t>
              </a:r>
            </a:p>
          </p:txBody>
        </p:sp>
        <p:sp>
          <p:nvSpPr>
            <p:cNvPr id="36" name="Rectangle 35"/>
            <p:cNvSpPr/>
            <p:nvPr/>
          </p:nvSpPr>
          <p:spPr>
            <a:xfrm>
              <a:off x="7998812" y="5283149"/>
              <a:ext cx="1371600" cy="565200"/>
            </a:xfrm>
            <a:prstGeom prst="rect">
              <a:avLst/>
            </a:prstGeom>
            <a:solidFill>
              <a:srgbClr val="19171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t>5,000</a:t>
              </a:r>
            </a:p>
          </p:txBody>
        </p:sp>
      </p:grpSp>
      <p:sp>
        <p:nvSpPr>
          <p:cNvPr id="51" name="AutoShape 7"/>
          <p:cNvSpPr>
            <a:spLocks noChangeArrowheads="1"/>
          </p:cNvSpPr>
          <p:nvPr/>
        </p:nvSpPr>
        <p:spPr bwMode="auto">
          <a:xfrm>
            <a:off x="5637212" y="1461776"/>
            <a:ext cx="3538622" cy="548478"/>
          </a:xfrm>
          <a:prstGeom prst="wedgeRoundRectCallout">
            <a:avLst>
              <a:gd name="adj1" fmla="val -34259"/>
              <a:gd name="adj2" fmla="val 153943"/>
              <a:gd name="adj3" fmla="val 16667"/>
            </a:avLst>
          </a:prstGeom>
          <a:solidFill>
            <a:srgbClr val="663606">
              <a:alpha val="94902"/>
            </a:srgbClr>
          </a:solidFill>
          <a:ln w="19050">
            <a:solidFill>
              <a:srgbClr val="F8D49E">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bg-BG" sz="2800" noProof="1">
                <a:solidFill>
                  <a:srgbClr val="FFFFFF"/>
                </a:solidFill>
              </a:rPr>
              <a:t>Групираща колона</a:t>
            </a:r>
            <a:endParaRPr lang="en-US" sz="2800" noProof="1">
              <a:solidFill>
                <a:srgbClr val="FFFFFF"/>
              </a:solidFill>
            </a:endParaRPr>
          </a:p>
        </p:txBody>
      </p:sp>
      <p:sp>
        <p:nvSpPr>
          <p:cNvPr id="52" name="AutoShape 7"/>
          <p:cNvSpPr>
            <a:spLocks noChangeArrowheads="1"/>
          </p:cNvSpPr>
          <p:nvPr/>
        </p:nvSpPr>
        <p:spPr bwMode="auto">
          <a:xfrm>
            <a:off x="290023" y="3689963"/>
            <a:ext cx="2067095" cy="548478"/>
          </a:xfrm>
          <a:prstGeom prst="wedgeRoundRectCallout">
            <a:avLst>
              <a:gd name="adj1" fmla="val 67724"/>
              <a:gd name="adj2" fmla="val 90543"/>
              <a:gd name="adj3" fmla="val 16667"/>
            </a:avLst>
          </a:prstGeom>
          <a:solidFill>
            <a:srgbClr val="663606">
              <a:alpha val="94902"/>
            </a:srgbClr>
          </a:solidFill>
          <a:ln w="19050">
            <a:solidFill>
              <a:srgbClr val="F8D49E">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bg-BG" sz="2800" noProof="1">
                <a:solidFill>
                  <a:srgbClr val="FFFFFF"/>
                </a:solidFill>
              </a:rPr>
              <a:t>Един ред</a:t>
            </a:r>
            <a:endParaRPr lang="en-US" sz="2800" noProof="1">
              <a:solidFill>
                <a:srgbClr val="FFFFFF"/>
              </a:solidFill>
            </a:endParaRPr>
          </a:p>
        </p:txBody>
      </p:sp>
      <p:sp>
        <p:nvSpPr>
          <p:cNvPr id="53" name="AutoShape 7"/>
          <p:cNvSpPr>
            <a:spLocks noChangeArrowheads="1"/>
          </p:cNvSpPr>
          <p:nvPr/>
        </p:nvSpPr>
        <p:spPr bwMode="auto">
          <a:xfrm>
            <a:off x="9766411" y="2667001"/>
            <a:ext cx="2240325" cy="1678848"/>
          </a:xfrm>
          <a:prstGeom prst="wedgeRoundRectCallout">
            <a:avLst>
              <a:gd name="adj1" fmla="val -63531"/>
              <a:gd name="adj2" fmla="val 81854"/>
              <a:gd name="adj3" fmla="val 16667"/>
            </a:avLst>
          </a:prstGeom>
          <a:solidFill>
            <a:srgbClr val="663606">
              <a:alpha val="94902"/>
            </a:srgbClr>
          </a:solidFill>
          <a:ln w="19050">
            <a:solidFill>
              <a:srgbClr val="F8D49E">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bg-BG" sz="2800" noProof="1">
                <a:solidFill>
                  <a:srgbClr val="FFFFFF"/>
                </a:solidFill>
              </a:rPr>
              <a:t>Данни, които могат да бъдат агрегирани</a:t>
            </a:r>
            <a:endParaRPr lang="en-US" sz="2800" noProof="1">
              <a:solidFill>
                <a:srgbClr val="FFFFFF"/>
              </a:solidFill>
            </a:endParaRPr>
          </a:p>
        </p:txBody>
      </p:sp>
      <p:sp>
        <p:nvSpPr>
          <p:cNvPr id="38" name="Slide Number Placeholder">
            <a:extLst>
              <a:ext uri="{FF2B5EF4-FFF2-40B4-BE49-F238E27FC236}">
                <a16:creationId xmlns:a16="http://schemas.microsoft.com/office/drawing/2014/main" id="{6A8EBE0A-67CA-4B9D-9E92-545D04CB0397}"/>
              </a:ext>
            </a:extLst>
          </p:cNvPr>
          <p:cNvSpPr>
            <a:spLocks noGrp="1"/>
          </p:cNvSpPr>
          <p:nvPr>
            <p:ph type="sldNum" sz="quarter" idx="4"/>
          </p:nvPr>
        </p:nvSpPr>
        <p:spPr>
          <a:xfrm>
            <a:off x="11566412" y="6525002"/>
            <a:ext cx="428822" cy="196477"/>
          </a:xfrm>
          <a:prstGeom prst="rect">
            <a:avLst/>
          </a:prstGeom>
        </p:spPr>
        <p:txBody>
          <a:bodyPr vert="horz" lIns="36000" tIns="36000" rIns="36000" bIns="36000" rtlCol="0" anchor="ctr"/>
          <a:lstStyle>
            <a:lvl1pPr algn="r">
              <a:defRPr sz="1000">
                <a:solidFill>
                  <a:schemeClr val="tx1">
                    <a:tint val="75000"/>
                  </a:schemeClr>
                </a:solidFill>
              </a:defRPr>
            </a:lvl1pPr>
          </a:lstStyle>
          <a:p>
            <a:fld id="{C014DD1E-5D91-48A3-AD6D-45FBA980D106}" type="slidenum">
              <a:rPr lang="en-US" smtClean="0">
                <a:solidFill>
                  <a:prstClr val="white">
                    <a:tint val="75000"/>
                  </a:prstClr>
                </a:solidFill>
              </a:rPr>
              <a:pPr/>
              <a:t>4</a:t>
            </a:fld>
            <a:endParaRPr lang="en-US" dirty="0">
              <a:solidFill>
                <a:prstClr val="white">
                  <a:tint val="75000"/>
                </a:prstClr>
              </a:solidFill>
            </a:endParaRPr>
          </a:p>
        </p:txBody>
      </p:sp>
    </p:spTree>
    <p:extLst>
      <p:ext uri="{BB962C8B-B14F-4D97-AF65-F5344CB8AC3E}">
        <p14:creationId xmlns:p14="http://schemas.microsoft.com/office/powerpoint/2010/main" val="2910402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3"/>
                                        </p:tgtEl>
                                      </p:cBhvr>
                                    </p:animEffect>
                                    <p:set>
                                      <p:cBhvr>
                                        <p:cTn id="10" dur="1" fill="hold">
                                          <p:stCondLst>
                                            <p:cond delay="499"/>
                                          </p:stCondLst>
                                        </p:cTn>
                                        <p:tgtEl>
                                          <p:spTgt spid="13"/>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par>
                                <p:cTn id="14" presetID="10" presetClass="exit" presetSubtype="0" fill="hold" grpId="1" nodeType="withEffect">
                                  <p:stCondLst>
                                    <p:cond delay="0"/>
                                  </p:stCondLst>
                                  <p:childTnLst>
                                    <p:animEffect transition="out" filter="fade">
                                      <p:cBhvr>
                                        <p:cTn id="15" dur="3000"/>
                                        <p:tgtEl>
                                          <p:spTgt spid="40"/>
                                        </p:tgtEl>
                                      </p:cBhvr>
                                    </p:animEffect>
                                    <p:set>
                                      <p:cBhvr>
                                        <p:cTn id="16" dur="1" fill="hold">
                                          <p:stCondLst>
                                            <p:cond delay="2999"/>
                                          </p:stCondLst>
                                        </p:cTn>
                                        <p:tgtEl>
                                          <p:spTgt spid="40"/>
                                        </p:tgtEl>
                                        <p:attrNameLst>
                                          <p:attrName>style.visibility</p:attrName>
                                        </p:attrNameLst>
                                      </p:cBhvr>
                                      <p:to>
                                        <p:strVal val="hidden"/>
                                      </p:to>
                                    </p:set>
                                  </p:childTnLst>
                                </p:cTn>
                              </p:par>
                              <p:par>
                                <p:cTn id="17" presetID="10" presetClass="exit" presetSubtype="0" fill="hold" grpId="1" nodeType="withEffect">
                                  <p:stCondLst>
                                    <p:cond delay="0"/>
                                  </p:stCondLst>
                                  <p:childTnLst>
                                    <p:animEffect transition="out" filter="fade">
                                      <p:cBhvr>
                                        <p:cTn id="18" dur="3000"/>
                                        <p:tgtEl>
                                          <p:spTgt spid="42"/>
                                        </p:tgtEl>
                                      </p:cBhvr>
                                    </p:animEffect>
                                    <p:set>
                                      <p:cBhvr>
                                        <p:cTn id="19" dur="1" fill="hold">
                                          <p:stCondLst>
                                            <p:cond delay="2999"/>
                                          </p:stCondLst>
                                        </p:cTn>
                                        <p:tgtEl>
                                          <p:spTgt spid="42"/>
                                        </p:tgtEl>
                                        <p:attrNameLst>
                                          <p:attrName>style.visibility</p:attrName>
                                        </p:attrNameLst>
                                      </p:cBhvr>
                                      <p:to>
                                        <p:strVal val="hidden"/>
                                      </p:to>
                                    </p:set>
                                  </p:childTnLst>
                                </p:cTn>
                              </p:par>
                              <p:par>
                                <p:cTn id="20" presetID="10" presetClass="exit" presetSubtype="0" fill="hold" grpId="1" nodeType="withEffect">
                                  <p:stCondLst>
                                    <p:cond delay="0"/>
                                  </p:stCondLst>
                                  <p:childTnLst>
                                    <p:animEffect transition="out" filter="fade">
                                      <p:cBhvr>
                                        <p:cTn id="21" dur="3000"/>
                                        <p:tgtEl>
                                          <p:spTgt spid="43"/>
                                        </p:tgtEl>
                                      </p:cBhvr>
                                    </p:animEffect>
                                    <p:set>
                                      <p:cBhvr>
                                        <p:cTn id="22" dur="1" fill="hold">
                                          <p:stCondLst>
                                            <p:cond delay="2999"/>
                                          </p:stCondLst>
                                        </p:cTn>
                                        <p:tgtEl>
                                          <p:spTgt spid="43"/>
                                        </p:tgtEl>
                                        <p:attrNameLst>
                                          <p:attrName>style.visibility</p:attrName>
                                        </p:attrNameLst>
                                      </p:cBhvr>
                                      <p:to>
                                        <p:strVal val="hidden"/>
                                      </p:to>
                                    </p:set>
                                  </p:childTnLst>
                                </p:cTn>
                              </p:par>
                              <p:par>
                                <p:cTn id="23" presetID="42" presetClass="path" presetSubtype="0" accel="50000" decel="50000" fill="hold" grpId="0" nodeType="withEffect">
                                  <p:stCondLst>
                                    <p:cond delay="0"/>
                                  </p:stCondLst>
                                  <p:childTnLst>
                                    <p:animMotion origin="layout" path="M 2.69341E-6 -3.33333E-6 L 2.69341E-6 -0.08217 " pathEditMode="relative" rAng="0" ptsTypes="AA">
                                      <p:cBhvr>
                                        <p:cTn id="24" dur="2000" fill="hold"/>
                                        <p:tgtEl>
                                          <p:spTgt spid="40"/>
                                        </p:tgtEl>
                                        <p:attrNameLst>
                                          <p:attrName>ppt_x</p:attrName>
                                          <p:attrName>ppt_y</p:attrName>
                                        </p:attrNameLst>
                                      </p:cBhvr>
                                      <p:rCtr x="0" y="-4120"/>
                                    </p:animMotion>
                                  </p:childTnLst>
                                </p:cTn>
                              </p:par>
                              <p:par>
                                <p:cTn id="25" presetID="42" presetClass="path" presetSubtype="0" accel="50000" decel="50000" fill="hold" grpId="0" nodeType="withEffect">
                                  <p:stCondLst>
                                    <p:cond delay="0"/>
                                  </p:stCondLst>
                                  <p:childTnLst>
                                    <p:animMotion origin="layout" path="M 2.69341E-6 3.33333E-6 L 2.69341E-6 -0.08334 " pathEditMode="relative" rAng="0" ptsTypes="AA">
                                      <p:cBhvr>
                                        <p:cTn id="26" dur="2000" fill="hold"/>
                                        <p:tgtEl>
                                          <p:spTgt spid="42"/>
                                        </p:tgtEl>
                                        <p:attrNameLst>
                                          <p:attrName>ppt_x</p:attrName>
                                          <p:attrName>ppt_y</p:attrName>
                                        </p:attrNameLst>
                                      </p:cBhvr>
                                      <p:rCtr x="0" y="-4167"/>
                                    </p:animMotion>
                                  </p:childTnLst>
                                </p:cTn>
                              </p:par>
                              <p:par>
                                <p:cTn id="27" presetID="42" presetClass="path" presetSubtype="0" accel="50000" decel="50000" fill="hold" grpId="0" nodeType="withEffect">
                                  <p:stCondLst>
                                    <p:cond delay="0"/>
                                  </p:stCondLst>
                                  <p:childTnLst>
                                    <p:animMotion origin="layout" path="M 2.69341E-6 -4.07407E-6 L 2.69341E-6 -0.16435 " pathEditMode="relative" rAng="0" ptsTypes="AA">
                                      <p:cBhvr>
                                        <p:cTn id="28" dur="2000" fill="hold"/>
                                        <p:tgtEl>
                                          <p:spTgt spid="43"/>
                                        </p:tgtEl>
                                        <p:attrNameLst>
                                          <p:attrName>ppt_x</p:attrName>
                                          <p:attrName>ppt_y</p:attrName>
                                        </p:attrNameLst>
                                      </p:cBhvr>
                                      <p:rCtr x="0" y="-8218"/>
                                    </p:animMotion>
                                  </p:childTnLst>
                                </p:cTn>
                              </p:par>
                              <p:par>
                                <p:cTn id="29" presetID="42" presetClass="path" presetSubtype="0" accel="50000" decel="50000" fill="hold" nodeType="withEffect">
                                  <p:stCondLst>
                                    <p:cond delay="0"/>
                                  </p:stCondLst>
                                  <p:childTnLst>
                                    <p:animMotion origin="layout" path="M 4.18599E-6 -3.33333E-6 L 0.0151 -0.05671 " pathEditMode="relative" rAng="0" ptsTypes="AA">
                                      <p:cBhvr>
                                        <p:cTn id="30" dur="2000" fill="hold"/>
                                        <p:tgtEl>
                                          <p:spTgt spid="3"/>
                                        </p:tgtEl>
                                        <p:attrNameLst>
                                          <p:attrName>ppt_x</p:attrName>
                                          <p:attrName>ppt_y</p:attrName>
                                        </p:attrNameLst>
                                      </p:cBhvr>
                                      <p:rCtr x="755" y="-2847"/>
                                    </p:animMotion>
                                  </p:childTnLst>
                                </p:cTn>
                              </p:par>
                              <p:par>
                                <p:cTn id="31" presetID="42" presetClass="path" presetSubtype="0" accel="50000" decel="50000" fill="hold" nodeType="withEffect">
                                  <p:stCondLst>
                                    <p:cond delay="0"/>
                                  </p:stCondLst>
                                  <p:childTnLst>
                                    <p:animMotion origin="layout" path="M 4.18599E-6 3.33333E-6 L 0.01211 -0.05787 " pathEditMode="relative" rAng="0" ptsTypes="AA">
                                      <p:cBhvr>
                                        <p:cTn id="32" dur="2000" fill="hold"/>
                                        <p:tgtEl>
                                          <p:spTgt spid="4"/>
                                        </p:tgtEl>
                                        <p:attrNameLst>
                                          <p:attrName>ppt_x</p:attrName>
                                          <p:attrName>ppt_y</p:attrName>
                                        </p:attrNameLst>
                                      </p:cBhvr>
                                      <p:rCtr x="599" y="-2894"/>
                                    </p:animMotion>
                                  </p:childTnLst>
                                </p:cTn>
                              </p:par>
                              <p:par>
                                <p:cTn id="33" presetID="42" presetClass="path" presetSubtype="0" accel="50000" decel="50000" fill="hold" nodeType="withEffect">
                                  <p:stCondLst>
                                    <p:cond delay="0"/>
                                  </p:stCondLst>
                                  <p:childTnLst>
                                    <p:animMotion origin="layout" path="M 4.18599E-6 -4.07407E-6 L 0.02565 -0.1162 " pathEditMode="relative" rAng="0" ptsTypes="AA">
                                      <p:cBhvr>
                                        <p:cTn id="34" dur="2000" fill="hold"/>
                                        <p:tgtEl>
                                          <p:spTgt spid="6"/>
                                        </p:tgtEl>
                                        <p:attrNameLst>
                                          <p:attrName>ppt_x</p:attrName>
                                          <p:attrName>ppt_y</p:attrName>
                                        </p:attrNameLst>
                                      </p:cBhvr>
                                      <p:rCtr x="1276" y="-5810"/>
                                    </p:animMotion>
                                  </p:childTnLst>
                                </p:cTn>
                              </p:par>
                              <p:par>
                                <p:cTn id="35" presetID="42" presetClass="path" presetSubtype="0" accel="50000" decel="50000" fill="hold" nodeType="withEffect">
                                  <p:stCondLst>
                                    <p:cond delay="0"/>
                                  </p:stCondLst>
                                  <p:childTnLst>
                                    <p:animMotion origin="layout" path="M 4.18599E-6 1.11022E-16 L 0.00013 -0.08171 " pathEditMode="relative" rAng="0" ptsTypes="AA">
                                      <p:cBhvr>
                                        <p:cTn id="36" dur="2000" fill="hold"/>
                                        <p:tgtEl>
                                          <p:spTgt spid="7"/>
                                        </p:tgtEl>
                                        <p:attrNameLst>
                                          <p:attrName>ppt_x</p:attrName>
                                          <p:attrName>ppt_y</p:attrName>
                                        </p:attrNameLst>
                                      </p:cBhvr>
                                      <p:rCtr x="0" y="-4097"/>
                                    </p:animMotion>
                                  </p:childTnLst>
                                </p:cTn>
                              </p:par>
                              <p:par>
                                <p:cTn id="37" presetID="10" presetClass="entr" presetSubtype="0" fill="hold" grpId="0" nodeType="withEffect">
                                  <p:stCondLst>
                                    <p:cond delay="200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500"/>
                                        <p:tgtEl>
                                          <p:spTgt spid="52"/>
                                        </p:tgtEl>
                                      </p:cBhvr>
                                    </p:animEffect>
                                  </p:childTnLst>
                                </p:cTn>
                              </p:par>
                              <p:par>
                                <p:cTn id="40" presetID="10" presetClass="entr" presetSubtype="0" fill="hold" grpId="0" nodeType="withEffect">
                                  <p:stCondLst>
                                    <p:cond delay="200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P spid="14" grpId="0" animBg="1"/>
      <p:bldP spid="40" grpId="0" animBg="1"/>
      <p:bldP spid="40" grpId="1" animBg="1"/>
      <p:bldP spid="42" grpId="0" animBg="1"/>
      <p:bldP spid="42" grpId="1" animBg="1"/>
      <p:bldP spid="43" grpId="0" animBg="1"/>
      <p:bldP spid="43" grpId="1" animBg="1"/>
      <p:bldP spid="52" grpId="0" animBg="1"/>
      <p:bldP spid="5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a:spLocks noGrp="1"/>
          </p:cNvSpPr>
          <p:nvPr>
            <p:ph idx="1"/>
          </p:nvPr>
        </p:nvSpPr>
        <p:spPr>
          <a:xfrm>
            <a:off x="190413" y="1135245"/>
            <a:ext cx="11804822" cy="5570355"/>
          </a:xfrm>
        </p:spPr>
        <p:txBody>
          <a:bodyPr/>
          <a:lstStyle/>
          <a:p>
            <a:pPr>
              <a:lnSpc>
                <a:spcPct val="100000"/>
              </a:lnSpc>
            </a:pPr>
            <a:r>
              <a:rPr lang="bg-BG" sz="3300" dirty="0"/>
              <a:t>С </a:t>
            </a:r>
            <a:r>
              <a:rPr lang="en-US" sz="3300" b="1" dirty="0">
                <a:solidFill>
                  <a:schemeClr val="tx2">
                    <a:lumMod val="75000"/>
                  </a:schemeClr>
                </a:solidFill>
              </a:rPr>
              <a:t>GROUP BY</a:t>
            </a:r>
            <a:r>
              <a:rPr lang="bg-BG" sz="3300" b="1" dirty="0">
                <a:solidFill>
                  <a:schemeClr val="tx2">
                    <a:lumMod val="75000"/>
                  </a:schemeClr>
                </a:solidFill>
              </a:rPr>
              <a:t> </a:t>
            </a:r>
            <a:r>
              <a:rPr lang="bg-BG" sz="3300" dirty="0"/>
              <a:t>можете да извлечете всяка отделна група и да използвате</a:t>
            </a:r>
            <a:r>
              <a:rPr lang="en-US" sz="3300" dirty="0"/>
              <a:t> „</a:t>
            </a:r>
            <a:r>
              <a:rPr lang="bg-BG" sz="3300" dirty="0"/>
              <a:t>агрегираща“</a:t>
            </a:r>
            <a:r>
              <a:rPr lang="en-US" sz="3300" dirty="0"/>
              <a:t> </a:t>
            </a:r>
            <a:r>
              <a:rPr lang="bg-BG" sz="3300" dirty="0"/>
              <a:t>функция върху нея</a:t>
            </a:r>
            <a:r>
              <a:rPr lang="en-US" sz="3300" dirty="0"/>
              <a:t> (AVG, MIN, MAX):</a:t>
            </a:r>
          </a:p>
          <a:p>
            <a:pPr>
              <a:lnSpc>
                <a:spcPct val="100000"/>
              </a:lnSpc>
            </a:pPr>
            <a:endParaRPr lang="en-US" sz="3300" dirty="0"/>
          </a:p>
          <a:p>
            <a:pPr>
              <a:lnSpc>
                <a:spcPct val="100000"/>
              </a:lnSpc>
            </a:pPr>
            <a:endParaRPr lang="en-US" sz="3300" dirty="0"/>
          </a:p>
          <a:p>
            <a:pPr marL="0" indent="0">
              <a:lnSpc>
                <a:spcPct val="100000"/>
              </a:lnSpc>
              <a:buNone/>
            </a:pPr>
            <a:endParaRPr lang="en-US" sz="3300" dirty="0"/>
          </a:p>
          <a:p>
            <a:pPr>
              <a:lnSpc>
                <a:spcPct val="100000"/>
              </a:lnSpc>
            </a:pPr>
            <a:r>
              <a:rPr lang="bg-BG" sz="3300" dirty="0"/>
              <a:t>С </a:t>
            </a:r>
            <a:r>
              <a:rPr lang="en-US" sz="3300" b="1" dirty="0">
                <a:solidFill>
                  <a:schemeClr val="tx2">
                    <a:lumMod val="75000"/>
                  </a:schemeClr>
                </a:solidFill>
              </a:rPr>
              <a:t>DISTINCT </a:t>
            </a:r>
            <a:r>
              <a:rPr lang="bg-BG" sz="3300" dirty="0"/>
              <a:t>ще получите всички уникални стойности</a:t>
            </a:r>
            <a:r>
              <a:rPr lang="en-US" sz="3300" b="1" dirty="0"/>
              <a:t>:</a:t>
            </a:r>
            <a:endParaRPr lang="en-US" sz="3100" b="1" dirty="0"/>
          </a:p>
        </p:txBody>
      </p:sp>
      <p:sp>
        <p:nvSpPr>
          <p:cNvPr id="10" name="Rectangle 9"/>
          <p:cNvSpPr>
            <a:spLocks noChangeArrowheads="1"/>
          </p:cNvSpPr>
          <p:nvPr/>
        </p:nvSpPr>
        <p:spPr bwMode="auto">
          <a:xfrm>
            <a:off x="684212" y="2335757"/>
            <a:ext cx="10556816" cy="1880103"/>
          </a:xfrm>
          <a:prstGeom prst="rect">
            <a:avLst/>
          </a:prstGeom>
          <a:solidFill>
            <a:schemeClr val="accent5">
              <a:lumMod val="40000"/>
              <a:lumOff val="60000"/>
              <a:alpha val="20000"/>
            </a:schemeClr>
          </a:solidFill>
          <a:ln w="12700">
            <a:solidFill>
              <a:schemeClr val="accent5">
                <a:lumMod val="60000"/>
                <a:lumOff val="40000"/>
              </a:schemeClr>
            </a:solidFill>
          </a:ln>
        </p:spPr>
        <p:txBody>
          <a:bodyPr vert="horz" wrap="square" lIns="144000" tIns="108000" rIns="144000" bIns="108000" rtlCol="0">
            <a:spAutoFit/>
          </a:bodyPr>
          <a:lstStyle/>
          <a:p>
            <a:r>
              <a:rPr lang="en-US" sz="3600" b="1" dirty="0">
                <a:solidFill>
                  <a:schemeClr val="tx2"/>
                </a:solidFill>
                <a:latin typeface="Consolas" panose="020B0609020204030204" pitchFamily="49" charset="0"/>
              </a:rPr>
              <a:t>SELECT</a:t>
            </a:r>
            <a:r>
              <a:rPr lang="en-US" sz="3600" dirty="0">
                <a:solidFill>
                  <a:schemeClr val="tx2"/>
                </a:solidFill>
                <a:latin typeface="Consolas" panose="020B0609020204030204" pitchFamily="49" charset="0"/>
              </a:rPr>
              <a:t> e.`</a:t>
            </a:r>
            <a:r>
              <a:rPr lang="en-US" sz="3600" noProof="1">
                <a:solidFill>
                  <a:schemeClr val="tx2"/>
                </a:solidFill>
                <a:latin typeface="Consolas" panose="020B0609020204030204" pitchFamily="49" charset="0"/>
              </a:rPr>
              <a:t>department_id`</a:t>
            </a:r>
            <a:r>
              <a:rPr lang="en-US" sz="3600" b="1" dirty="0">
                <a:solidFill>
                  <a:schemeClr val="tx2"/>
                </a:solidFill>
                <a:latin typeface="Consolas" panose="020B0609020204030204" pitchFamily="49" charset="0"/>
              </a:rPr>
              <a:t> </a:t>
            </a:r>
          </a:p>
          <a:p>
            <a:r>
              <a:rPr lang="en-US" sz="3600" b="1" dirty="0">
                <a:solidFill>
                  <a:schemeClr val="tx2"/>
                </a:solidFill>
                <a:latin typeface="Consolas" panose="020B0609020204030204" pitchFamily="49" charset="0"/>
              </a:rPr>
              <a:t>  </a:t>
            </a:r>
            <a:r>
              <a:rPr lang="en-GB" sz="3600" b="1" dirty="0">
                <a:solidFill>
                  <a:schemeClr val="tx2"/>
                </a:solidFill>
                <a:latin typeface="Consolas" panose="020B0609020204030204" pitchFamily="49" charset="0"/>
              </a:rPr>
              <a:t>FROM</a:t>
            </a:r>
            <a:r>
              <a:rPr lang="en-GB" sz="3600" dirty="0">
                <a:solidFill>
                  <a:schemeClr val="tx2"/>
                </a:solidFill>
                <a:latin typeface="Consolas" panose="020B0609020204030204" pitchFamily="49" charset="0"/>
              </a:rPr>
              <a:t> `employees` </a:t>
            </a:r>
            <a:r>
              <a:rPr lang="en-GB" sz="3600" b="1" dirty="0">
                <a:solidFill>
                  <a:schemeClr val="tx2"/>
                </a:solidFill>
                <a:latin typeface="Consolas" panose="020B0609020204030204" pitchFamily="49" charset="0"/>
              </a:rPr>
              <a:t>AS</a:t>
            </a:r>
            <a:r>
              <a:rPr lang="en-GB" sz="3600" dirty="0">
                <a:solidFill>
                  <a:schemeClr val="tx2"/>
                </a:solidFill>
                <a:latin typeface="Consolas" panose="020B0609020204030204" pitchFamily="49" charset="0"/>
              </a:rPr>
              <a:t> e</a:t>
            </a:r>
          </a:p>
          <a:p>
            <a:r>
              <a:rPr lang="en-GB" sz="3600" b="1" dirty="0">
                <a:solidFill>
                  <a:srgbClr val="F3BE60"/>
                </a:solidFill>
                <a:latin typeface="Consolas" panose="020B0609020204030204" pitchFamily="49" charset="0"/>
              </a:rPr>
              <a:t>GROUP</a:t>
            </a:r>
            <a:r>
              <a:rPr lang="en-GB" sz="3600" dirty="0">
                <a:solidFill>
                  <a:srgbClr val="F3BE60"/>
                </a:solidFill>
                <a:latin typeface="Consolas" panose="020B0609020204030204" pitchFamily="49" charset="0"/>
              </a:rPr>
              <a:t> </a:t>
            </a:r>
            <a:r>
              <a:rPr lang="en-GB" sz="3600" b="1" dirty="0">
                <a:solidFill>
                  <a:srgbClr val="F3BE60"/>
                </a:solidFill>
                <a:latin typeface="Consolas" panose="020B0609020204030204" pitchFamily="49" charset="0"/>
              </a:rPr>
              <a:t>BY</a:t>
            </a:r>
            <a:r>
              <a:rPr lang="en-GB" sz="3600" dirty="0">
                <a:solidFill>
                  <a:srgbClr val="F3BE60"/>
                </a:solidFill>
                <a:latin typeface="Consolas" panose="020B0609020204030204" pitchFamily="49" charset="0"/>
              </a:rPr>
              <a:t> </a:t>
            </a:r>
            <a:r>
              <a:rPr lang="en-GB" sz="3600" dirty="0">
                <a:solidFill>
                  <a:schemeClr val="tx2"/>
                </a:solidFill>
                <a:latin typeface="Consolas" panose="020B0609020204030204" pitchFamily="49" charset="0"/>
              </a:rPr>
              <a:t>e.`</a:t>
            </a:r>
            <a:r>
              <a:rPr lang="en-US" sz="3600" noProof="1">
                <a:solidFill>
                  <a:schemeClr val="tx2"/>
                </a:solidFill>
                <a:latin typeface="Consolas" panose="020B0609020204030204" pitchFamily="49" charset="0"/>
              </a:rPr>
              <a:t>department_id`;</a:t>
            </a:r>
          </a:p>
        </p:txBody>
      </p:sp>
      <p:sp>
        <p:nvSpPr>
          <p:cNvPr id="465922" name="Rectangle 2"/>
          <p:cNvSpPr>
            <a:spLocks noGrp="1" noChangeArrowheads="1"/>
          </p:cNvSpPr>
          <p:nvPr>
            <p:ph type="title"/>
          </p:nvPr>
        </p:nvSpPr>
        <p:spPr/>
        <p:txBody>
          <a:bodyPr/>
          <a:lstStyle/>
          <a:p>
            <a:r>
              <a:rPr lang="bg-BG" dirty="0"/>
              <a:t>Групиране </a:t>
            </a:r>
            <a:r>
              <a:rPr lang="en-US" dirty="0"/>
              <a:t>(2)</a:t>
            </a:r>
            <a:endParaRPr lang="bg-BG" dirty="0"/>
          </a:p>
        </p:txBody>
      </p:sp>
      <p:sp>
        <p:nvSpPr>
          <p:cNvPr id="9" name="AutoShape 7"/>
          <p:cNvSpPr>
            <a:spLocks noChangeArrowheads="1"/>
          </p:cNvSpPr>
          <p:nvPr/>
        </p:nvSpPr>
        <p:spPr bwMode="auto">
          <a:xfrm>
            <a:off x="8456612" y="2875461"/>
            <a:ext cx="2229557" cy="953805"/>
          </a:xfrm>
          <a:prstGeom prst="wedgeRoundRectCallout">
            <a:avLst>
              <a:gd name="adj1" fmla="val -95403"/>
              <a:gd name="adj2" fmla="val 57670"/>
              <a:gd name="adj3" fmla="val 16667"/>
            </a:avLst>
          </a:prstGeom>
          <a:solidFill>
            <a:srgbClr val="663606">
              <a:alpha val="94902"/>
            </a:srgbClr>
          </a:solidFill>
          <a:ln w="19050">
            <a:solidFill>
              <a:srgbClr val="F8D49E">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bg-BG" sz="2800" noProof="1">
                <a:solidFill>
                  <a:srgbClr val="FFFFFF"/>
                </a:solidFill>
              </a:rPr>
              <a:t>Групиращи колони</a:t>
            </a:r>
            <a:endParaRPr lang="en-US" sz="2800" noProof="1">
              <a:solidFill>
                <a:srgbClr val="FFFFFF"/>
              </a:solidFill>
            </a:endParaRPr>
          </a:p>
        </p:txBody>
      </p:sp>
      <p:sp>
        <p:nvSpPr>
          <p:cNvPr id="13" name="Rectangle 9"/>
          <p:cNvSpPr>
            <a:spLocks noChangeArrowheads="1"/>
          </p:cNvSpPr>
          <p:nvPr/>
        </p:nvSpPr>
        <p:spPr bwMode="auto">
          <a:xfrm>
            <a:off x="814416" y="5018963"/>
            <a:ext cx="10556816" cy="1326105"/>
          </a:xfrm>
          <a:prstGeom prst="rect">
            <a:avLst/>
          </a:prstGeom>
          <a:solidFill>
            <a:schemeClr val="accent5">
              <a:lumMod val="40000"/>
              <a:lumOff val="60000"/>
              <a:alpha val="20000"/>
            </a:schemeClr>
          </a:solidFill>
          <a:ln w="12700">
            <a:solidFill>
              <a:schemeClr val="accent5">
                <a:lumMod val="60000"/>
                <a:lumOff val="40000"/>
              </a:schemeClr>
            </a:solidFill>
          </a:ln>
        </p:spPr>
        <p:txBody>
          <a:bodyPr vert="horz" wrap="square" lIns="144000" tIns="108000" rIns="144000" bIns="108000" rtlCol="0">
            <a:spAutoFit/>
          </a:bodyPr>
          <a:lstStyle/>
          <a:p>
            <a:r>
              <a:rPr lang="en-US" sz="3600" b="1" dirty="0">
                <a:solidFill>
                  <a:schemeClr val="tx2"/>
                </a:solidFill>
                <a:latin typeface="Consolas" panose="020B0609020204030204" pitchFamily="49" charset="0"/>
              </a:rPr>
              <a:t>SELECT</a:t>
            </a:r>
            <a:r>
              <a:rPr lang="en-US" sz="3600" dirty="0">
                <a:solidFill>
                  <a:schemeClr val="tx2"/>
                </a:solidFill>
                <a:latin typeface="Consolas" panose="020B0609020204030204" pitchFamily="49" charset="0"/>
              </a:rPr>
              <a:t> </a:t>
            </a:r>
            <a:r>
              <a:rPr lang="en-US" sz="3600" b="1" dirty="0">
                <a:solidFill>
                  <a:srgbClr val="F3BE60"/>
                </a:solidFill>
                <a:latin typeface="Consolas" panose="020B0609020204030204" pitchFamily="49" charset="0"/>
              </a:rPr>
              <a:t>DISTINCT</a:t>
            </a:r>
            <a:r>
              <a:rPr lang="en-US" sz="3600" dirty="0">
                <a:solidFill>
                  <a:schemeClr val="tx2"/>
                </a:solidFill>
                <a:latin typeface="Consolas" panose="020B0609020204030204" pitchFamily="49" charset="0"/>
              </a:rPr>
              <a:t> e.`</a:t>
            </a:r>
            <a:r>
              <a:rPr lang="en-US" sz="3600" noProof="1">
                <a:solidFill>
                  <a:schemeClr val="tx2"/>
                </a:solidFill>
                <a:latin typeface="Consolas" panose="020B0609020204030204" pitchFamily="49" charset="0"/>
              </a:rPr>
              <a:t>department_id`</a:t>
            </a:r>
            <a:r>
              <a:rPr lang="en-US" sz="3600" dirty="0">
                <a:solidFill>
                  <a:schemeClr val="tx2"/>
                </a:solidFill>
                <a:latin typeface="Consolas" panose="020B0609020204030204" pitchFamily="49" charset="0"/>
              </a:rPr>
              <a:t> </a:t>
            </a:r>
            <a:br>
              <a:rPr lang="en-US" sz="3600" dirty="0">
                <a:solidFill>
                  <a:schemeClr val="tx2"/>
                </a:solidFill>
                <a:latin typeface="Consolas" panose="020B0609020204030204" pitchFamily="49" charset="0"/>
              </a:rPr>
            </a:br>
            <a:r>
              <a:rPr lang="en-US" sz="3600" dirty="0">
                <a:solidFill>
                  <a:schemeClr val="tx2"/>
                </a:solidFill>
                <a:latin typeface="Consolas" panose="020B0609020204030204" pitchFamily="49" charset="0"/>
              </a:rPr>
              <a:t>  </a:t>
            </a:r>
            <a:r>
              <a:rPr lang="en-GB" sz="3600" b="1" dirty="0">
                <a:solidFill>
                  <a:schemeClr val="tx2"/>
                </a:solidFill>
                <a:latin typeface="Consolas" panose="020B0609020204030204" pitchFamily="49" charset="0"/>
              </a:rPr>
              <a:t>FROM</a:t>
            </a:r>
            <a:r>
              <a:rPr lang="en-GB" sz="3600" dirty="0">
                <a:solidFill>
                  <a:schemeClr val="tx2"/>
                </a:solidFill>
                <a:latin typeface="Consolas" panose="020B0609020204030204" pitchFamily="49" charset="0"/>
              </a:rPr>
              <a:t> `employees` </a:t>
            </a:r>
            <a:r>
              <a:rPr lang="en-GB" sz="3600" b="1" dirty="0">
                <a:solidFill>
                  <a:schemeClr val="tx2"/>
                </a:solidFill>
                <a:latin typeface="Consolas" panose="020B0609020204030204" pitchFamily="49" charset="0"/>
              </a:rPr>
              <a:t>AS</a:t>
            </a:r>
            <a:r>
              <a:rPr lang="en-GB" sz="3600" dirty="0">
                <a:solidFill>
                  <a:schemeClr val="tx2"/>
                </a:solidFill>
                <a:latin typeface="Consolas" panose="020B0609020204030204" pitchFamily="49" charset="0"/>
              </a:rPr>
              <a:t> e;</a:t>
            </a:r>
          </a:p>
        </p:txBody>
      </p:sp>
      <p:sp>
        <p:nvSpPr>
          <p:cNvPr id="14" name="AutoShape 7"/>
          <p:cNvSpPr>
            <a:spLocks noChangeArrowheads="1"/>
          </p:cNvSpPr>
          <p:nvPr/>
        </p:nvSpPr>
        <p:spPr bwMode="auto">
          <a:xfrm>
            <a:off x="9123154" y="5650774"/>
            <a:ext cx="2229557" cy="953805"/>
          </a:xfrm>
          <a:prstGeom prst="wedgeRoundRectCallout">
            <a:avLst>
              <a:gd name="adj1" fmla="val -74518"/>
              <a:gd name="adj2" fmla="val -31581"/>
              <a:gd name="adj3" fmla="val 16667"/>
            </a:avLst>
          </a:prstGeom>
          <a:solidFill>
            <a:srgbClr val="663606">
              <a:alpha val="94902"/>
            </a:srgbClr>
          </a:solidFill>
          <a:ln w="19050">
            <a:solidFill>
              <a:srgbClr val="F8D49E">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bg-BG" sz="2800" noProof="1">
                <a:solidFill>
                  <a:srgbClr val="FFFFFF"/>
                </a:solidFill>
              </a:rPr>
              <a:t>Уникални стойности</a:t>
            </a:r>
            <a:endParaRPr lang="en-US" sz="2800" noProof="1">
              <a:solidFill>
                <a:srgbClr val="FFFFFF"/>
              </a:solidFill>
            </a:endParaRPr>
          </a:p>
        </p:txBody>
      </p:sp>
      <p:sp>
        <p:nvSpPr>
          <p:cNvPr id="11" name="Slide Number Placeholder">
            <a:extLst>
              <a:ext uri="{FF2B5EF4-FFF2-40B4-BE49-F238E27FC236}">
                <a16:creationId xmlns:a16="http://schemas.microsoft.com/office/drawing/2014/main" id="{1E61499B-069E-40E4-966C-CF38596BC5E8}"/>
              </a:ext>
            </a:extLst>
          </p:cNvPr>
          <p:cNvSpPr>
            <a:spLocks noGrp="1"/>
          </p:cNvSpPr>
          <p:nvPr>
            <p:ph type="sldNum" sz="quarter" idx="4"/>
          </p:nvPr>
        </p:nvSpPr>
        <p:spPr>
          <a:xfrm>
            <a:off x="11566412" y="6525002"/>
            <a:ext cx="428822" cy="196477"/>
          </a:xfrm>
          <a:prstGeom prst="rect">
            <a:avLst/>
          </a:prstGeom>
        </p:spPr>
        <p:txBody>
          <a:bodyPr vert="horz" lIns="36000" tIns="36000" rIns="36000" bIns="36000" rtlCol="0" anchor="ctr"/>
          <a:lstStyle>
            <a:lvl1pPr algn="r">
              <a:defRPr sz="1000">
                <a:solidFill>
                  <a:schemeClr val="tx1">
                    <a:tint val="75000"/>
                  </a:schemeClr>
                </a:solidFill>
              </a:defRPr>
            </a:lvl1pPr>
          </a:lstStyle>
          <a:p>
            <a:fld id="{C014DD1E-5D91-48A3-AD6D-45FBA980D106}" type="slidenum">
              <a:rPr lang="en-US" smtClean="0">
                <a:solidFill>
                  <a:prstClr val="white">
                    <a:tint val="75000"/>
                  </a:prstClr>
                </a:solidFill>
              </a:rPr>
              <a:pPr/>
              <a:t>5</a:t>
            </a:fld>
            <a:endParaRPr lang="en-US" dirty="0">
              <a:solidFill>
                <a:prstClr val="white">
                  <a:tint val="75000"/>
                </a:prstClr>
              </a:solidFill>
            </a:endParaRPr>
          </a:p>
        </p:txBody>
      </p:sp>
    </p:spTree>
    <p:extLst>
      <p:ext uri="{BB962C8B-B14F-4D97-AF65-F5344CB8AC3E}">
        <p14:creationId xmlns:p14="http://schemas.microsoft.com/office/powerpoint/2010/main" val="39949461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2">
                                            <p:txEl>
                                              <p:pRg st="4" end="4"/>
                                            </p:txEl>
                                          </p:spTgt>
                                        </p:tgtEl>
                                        <p:attrNameLst>
                                          <p:attrName>style.visibility</p:attrName>
                                        </p:attrNameLst>
                                      </p:cBhvr>
                                      <p:to>
                                        <p:strVal val="visible"/>
                                      </p:to>
                                    </p:set>
                                    <p:animEffect transition="in" filter="fade">
                                      <p:cBhvr>
                                        <p:cTn id="16" dur="500"/>
                                        <p:tgtEl>
                                          <p:spTgt spid="12">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par>
                          <p:cTn id="20" fill="hold">
                            <p:stCondLst>
                              <p:cond delay="500"/>
                            </p:stCondLst>
                            <p:childTnLst>
                              <p:par>
                                <p:cTn id="21" presetID="1"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190413" y="1135245"/>
            <a:ext cx="11804822" cy="5570355"/>
          </a:xfrm>
        </p:spPr>
        <p:txBody>
          <a:bodyPr/>
          <a:lstStyle/>
          <a:p>
            <a:pPr>
              <a:lnSpc>
                <a:spcPct val="100000"/>
              </a:lnSpc>
            </a:pPr>
            <a:r>
              <a:rPr lang="bg-BG" sz="3300" dirty="0"/>
              <a:t>Използвайте базата данни </a:t>
            </a:r>
            <a:r>
              <a:rPr lang="en-US" sz="3300" dirty="0"/>
              <a:t>„</a:t>
            </a:r>
            <a:r>
              <a:rPr lang="en-US" sz="3300" noProof="1"/>
              <a:t>company_database</a:t>
            </a:r>
            <a:r>
              <a:rPr lang="bg-BG" sz="3300" noProof="1"/>
              <a:t>“, за да създадете заявка, която отпечатва общата </a:t>
            </a:r>
            <a:r>
              <a:rPr lang="bg-BG" sz="3300" noProof="1">
                <a:solidFill>
                  <a:schemeClr val="tx2">
                    <a:lumMod val="75000"/>
                  </a:schemeClr>
                </a:solidFill>
              </a:rPr>
              <a:t>сума</a:t>
            </a:r>
            <a:r>
              <a:rPr lang="en-US" sz="3300" dirty="0"/>
              <a:t> </a:t>
            </a:r>
            <a:r>
              <a:rPr lang="bg-BG" sz="3300" dirty="0"/>
              <a:t>от заплатите за всеки </a:t>
            </a:r>
            <a:r>
              <a:rPr lang="bg-BG" sz="3300" dirty="0">
                <a:solidFill>
                  <a:schemeClr val="tx2">
                    <a:lumMod val="75000"/>
                  </a:schemeClr>
                </a:solidFill>
              </a:rPr>
              <a:t>отдел</a:t>
            </a:r>
            <a:r>
              <a:rPr lang="en-US" sz="3300" dirty="0"/>
              <a:t>. </a:t>
            </a:r>
            <a:r>
              <a:rPr lang="bg-BG" sz="3300" dirty="0"/>
              <a:t>Пордедете ги по </a:t>
            </a:r>
            <a:r>
              <a:rPr lang="en-US" sz="3100" noProof="1"/>
              <a:t>DepartmentID (</a:t>
            </a:r>
            <a:r>
              <a:rPr lang="bg-BG" sz="3100" noProof="1"/>
              <a:t>в нарастващ ред</a:t>
            </a:r>
            <a:r>
              <a:rPr lang="en-US" sz="3100" noProof="1"/>
              <a:t>).</a:t>
            </a:r>
            <a:endParaRPr lang="en-US" sz="2900" noProof="1"/>
          </a:p>
        </p:txBody>
      </p:sp>
      <p:sp>
        <p:nvSpPr>
          <p:cNvPr id="4" name="Title 3"/>
          <p:cNvSpPr>
            <a:spLocks noGrp="1"/>
          </p:cNvSpPr>
          <p:nvPr>
            <p:ph type="title"/>
          </p:nvPr>
        </p:nvSpPr>
        <p:spPr/>
        <p:txBody>
          <a:bodyPr>
            <a:normAutofit/>
          </a:bodyPr>
          <a:lstStyle/>
          <a:p>
            <a:r>
              <a:rPr lang="bg-BG" dirty="0"/>
              <a:t>Задача</a:t>
            </a:r>
            <a:r>
              <a:rPr lang="en-US" dirty="0"/>
              <a:t>: </a:t>
            </a:r>
            <a:r>
              <a:rPr lang="bg-BG" dirty="0"/>
              <a:t>Общи заплати по отдели</a:t>
            </a:r>
            <a:endParaRPr lang="en-US" dirty="0"/>
          </a:p>
        </p:txBody>
      </p:sp>
      <p:graphicFrame>
        <p:nvGraphicFramePr>
          <p:cNvPr id="11" name="Table 2"/>
          <p:cNvGraphicFramePr>
            <a:graphicFrameLocks noGrp="1"/>
          </p:cNvGraphicFramePr>
          <p:nvPr/>
        </p:nvGraphicFramePr>
        <p:xfrm>
          <a:off x="379413" y="2971800"/>
          <a:ext cx="5867399" cy="3200400"/>
        </p:xfrm>
        <a:graphic>
          <a:graphicData uri="http://schemas.openxmlformats.org/drawingml/2006/table">
            <a:tbl>
              <a:tblPr firstRow="1" bandRow="1">
                <a:tableStyleId>{7DF18680-E054-41AD-8BC1-D1AEF772440D}</a:tableStyleId>
              </a:tblPr>
              <a:tblGrid>
                <a:gridCol w="1466850">
                  <a:extLst>
                    <a:ext uri="{9D8B030D-6E8A-4147-A177-3AD203B41FA5}">
                      <a16:colId xmlns:a16="http://schemas.microsoft.com/office/drawing/2014/main" val="3180040124"/>
                    </a:ext>
                  </a:extLst>
                </a:gridCol>
                <a:gridCol w="2566988">
                  <a:extLst>
                    <a:ext uri="{9D8B030D-6E8A-4147-A177-3AD203B41FA5}">
                      <a16:colId xmlns:a16="http://schemas.microsoft.com/office/drawing/2014/main" val="3141524875"/>
                    </a:ext>
                  </a:extLst>
                </a:gridCol>
                <a:gridCol w="1833561">
                  <a:extLst>
                    <a:ext uri="{9D8B030D-6E8A-4147-A177-3AD203B41FA5}">
                      <a16:colId xmlns:a16="http://schemas.microsoft.com/office/drawing/2014/main" val="1915661299"/>
                    </a:ext>
                  </a:extLst>
                </a:gridCol>
              </a:tblGrid>
              <a:tr h="457200">
                <a:tc>
                  <a:txBody>
                    <a:bodyPr/>
                    <a:lstStyle/>
                    <a:p>
                      <a:r>
                        <a:rPr lang="en-US" dirty="0"/>
                        <a:t>employee</a:t>
                      </a:r>
                    </a:p>
                  </a:txBody>
                  <a:tcPr/>
                </a:tc>
                <a:tc>
                  <a:txBody>
                    <a:bodyPr/>
                    <a:lstStyle/>
                    <a:p>
                      <a:r>
                        <a:rPr lang="en-US" noProof="1"/>
                        <a:t>department_id</a:t>
                      </a:r>
                    </a:p>
                  </a:txBody>
                  <a:tcPr/>
                </a:tc>
                <a:tc>
                  <a:txBody>
                    <a:bodyPr/>
                    <a:lstStyle/>
                    <a:p>
                      <a:r>
                        <a:rPr lang="en-US" dirty="0"/>
                        <a:t>salary</a:t>
                      </a:r>
                    </a:p>
                  </a:txBody>
                  <a:tcPr/>
                </a:tc>
                <a:extLst>
                  <a:ext uri="{0D108BD9-81ED-4DB2-BD59-A6C34878D82A}">
                    <a16:rowId xmlns:a16="http://schemas.microsoft.com/office/drawing/2014/main" val="247495740"/>
                  </a:ext>
                </a:extLst>
              </a:tr>
              <a:tr h="457200">
                <a:tc>
                  <a:txBody>
                    <a:bodyPr/>
                    <a:lstStyle/>
                    <a:p>
                      <a:r>
                        <a:rPr lang="en-US" dirty="0">
                          <a:solidFill>
                            <a:schemeClr val="tx1"/>
                          </a:solidFill>
                        </a:rPr>
                        <a:t>Adam</a:t>
                      </a:r>
                    </a:p>
                  </a:txBody>
                  <a:tcPr>
                    <a:solidFill>
                      <a:srgbClr val="00B050">
                        <a:alpha val="50000"/>
                      </a:srgbClr>
                    </a:solidFill>
                  </a:tcPr>
                </a:tc>
                <a:tc>
                  <a:txBody>
                    <a:bodyPr/>
                    <a:lstStyle/>
                    <a:p>
                      <a:r>
                        <a:rPr lang="en-US" dirty="0">
                          <a:solidFill>
                            <a:schemeClr val="tx1"/>
                          </a:solidFill>
                        </a:rPr>
                        <a:t>1</a:t>
                      </a:r>
                    </a:p>
                  </a:txBody>
                  <a:tcPr>
                    <a:solidFill>
                      <a:srgbClr val="00B050">
                        <a:alpha val="50000"/>
                      </a:srgbClr>
                    </a:solidFill>
                  </a:tcPr>
                </a:tc>
                <a:tc>
                  <a:txBody>
                    <a:bodyPr/>
                    <a:lstStyle/>
                    <a:p>
                      <a:r>
                        <a:rPr lang="en-US" dirty="0">
                          <a:solidFill>
                            <a:schemeClr val="tx1"/>
                          </a:solidFill>
                        </a:rPr>
                        <a:t>5,000</a:t>
                      </a:r>
                    </a:p>
                  </a:txBody>
                  <a:tcPr>
                    <a:solidFill>
                      <a:srgbClr val="00B050">
                        <a:alpha val="50000"/>
                      </a:srgbClr>
                    </a:solidFill>
                  </a:tcPr>
                </a:tc>
                <a:extLst>
                  <a:ext uri="{0D108BD9-81ED-4DB2-BD59-A6C34878D82A}">
                    <a16:rowId xmlns:a16="http://schemas.microsoft.com/office/drawing/2014/main" val="3609066432"/>
                  </a:ext>
                </a:extLst>
              </a:tr>
              <a:tr h="457200">
                <a:tc>
                  <a:txBody>
                    <a:bodyPr/>
                    <a:lstStyle/>
                    <a:p>
                      <a:r>
                        <a:rPr lang="en-US" dirty="0">
                          <a:solidFill>
                            <a:schemeClr val="tx1"/>
                          </a:solidFill>
                        </a:rPr>
                        <a:t>John</a:t>
                      </a:r>
                    </a:p>
                  </a:txBody>
                  <a:tcPr>
                    <a:solidFill>
                      <a:srgbClr val="00B050">
                        <a:alpha val="50000"/>
                      </a:srgbClr>
                    </a:solidFill>
                  </a:tcPr>
                </a:tc>
                <a:tc>
                  <a: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en-US" dirty="0">
                          <a:solidFill>
                            <a:schemeClr val="tx1"/>
                          </a:solidFill>
                        </a:rPr>
                        <a:t>1</a:t>
                      </a:r>
                    </a:p>
                  </a:txBody>
                  <a:tcPr>
                    <a:solidFill>
                      <a:srgbClr val="00B050">
                        <a:alpha val="50000"/>
                      </a:srgbClr>
                    </a:solidFill>
                  </a:tcPr>
                </a:tc>
                <a:tc>
                  <a:txBody>
                    <a:bodyPr/>
                    <a:lstStyle/>
                    <a:p>
                      <a:r>
                        <a:rPr lang="en-US" dirty="0">
                          <a:solidFill>
                            <a:schemeClr val="tx1"/>
                          </a:solidFill>
                        </a:rPr>
                        <a:t>15,000</a:t>
                      </a:r>
                    </a:p>
                  </a:txBody>
                  <a:tcPr>
                    <a:solidFill>
                      <a:srgbClr val="00B050">
                        <a:alpha val="50000"/>
                      </a:srgbClr>
                    </a:solidFill>
                  </a:tcPr>
                </a:tc>
                <a:extLst>
                  <a:ext uri="{0D108BD9-81ED-4DB2-BD59-A6C34878D82A}">
                    <a16:rowId xmlns:a16="http://schemas.microsoft.com/office/drawing/2014/main" val="1287682195"/>
                  </a:ext>
                </a:extLst>
              </a:tr>
              <a:tr h="457200">
                <a:tc>
                  <a:txBody>
                    <a:bodyPr/>
                    <a:lstStyle/>
                    <a:p>
                      <a:r>
                        <a:rPr lang="en-US" dirty="0">
                          <a:solidFill>
                            <a:schemeClr val="tx1"/>
                          </a:solidFill>
                        </a:rPr>
                        <a:t>Jane</a:t>
                      </a:r>
                    </a:p>
                  </a:txBody>
                  <a:tcPr>
                    <a:solidFill>
                      <a:srgbClr val="3BABFF">
                        <a:alpha val="50000"/>
                      </a:srgbClr>
                    </a:solidFill>
                  </a:tcPr>
                </a:tc>
                <a:tc>
                  <a:txBody>
                    <a:bodyPr/>
                    <a:lstStyle/>
                    <a:p>
                      <a:r>
                        <a:rPr lang="en-US" dirty="0">
                          <a:solidFill>
                            <a:schemeClr val="tx1"/>
                          </a:solidFill>
                        </a:rPr>
                        <a:t>2</a:t>
                      </a:r>
                    </a:p>
                  </a:txBody>
                  <a:tcPr>
                    <a:solidFill>
                      <a:srgbClr val="3BABFF">
                        <a:alpha val="50000"/>
                      </a:srgbClr>
                    </a:solidFill>
                  </a:tcPr>
                </a:tc>
                <a:tc>
                  <a:txBody>
                    <a:bodyPr/>
                    <a:lstStyle/>
                    <a:p>
                      <a:r>
                        <a:rPr lang="en-US" dirty="0">
                          <a:solidFill>
                            <a:schemeClr val="tx1"/>
                          </a:solidFill>
                        </a:rPr>
                        <a:t>10,000</a:t>
                      </a:r>
                    </a:p>
                  </a:txBody>
                  <a:tcPr>
                    <a:solidFill>
                      <a:srgbClr val="3BABFF">
                        <a:alpha val="50000"/>
                      </a:srgbClr>
                    </a:solidFill>
                  </a:tcPr>
                </a:tc>
                <a:extLst>
                  <a:ext uri="{0D108BD9-81ED-4DB2-BD59-A6C34878D82A}">
                    <a16:rowId xmlns:a16="http://schemas.microsoft.com/office/drawing/2014/main" val="1053813033"/>
                  </a:ext>
                </a:extLst>
              </a:tr>
              <a:tr h="457200">
                <a:tc>
                  <a:txBody>
                    <a:bodyPr/>
                    <a:lstStyle/>
                    <a:p>
                      <a:r>
                        <a:rPr lang="en-US" dirty="0">
                          <a:solidFill>
                            <a:schemeClr val="tx1"/>
                          </a:solidFill>
                        </a:rPr>
                        <a:t>George</a:t>
                      </a:r>
                    </a:p>
                  </a:txBody>
                  <a:tcPr>
                    <a:solidFill>
                      <a:srgbClr val="3BABFF">
                        <a:alpha val="50000"/>
                      </a:srgbClr>
                    </a:solidFill>
                  </a:tcPr>
                </a:tc>
                <a:tc>
                  <a: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en-US" dirty="0">
                          <a:solidFill>
                            <a:schemeClr val="tx1"/>
                          </a:solidFill>
                        </a:rPr>
                        <a:t>2</a:t>
                      </a:r>
                    </a:p>
                  </a:txBody>
                  <a:tcPr>
                    <a:solidFill>
                      <a:srgbClr val="3BABFF">
                        <a:alpha val="50000"/>
                      </a:srgbClr>
                    </a:solidFill>
                  </a:tcPr>
                </a:tc>
                <a:tc>
                  <a:txBody>
                    <a:bodyPr/>
                    <a:lstStyle/>
                    <a:p>
                      <a:r>
                        <a:rPr lang="en-US" dirty="0">
                          <a:solidFill>
                            <a:schemeClr val="tx1"/>
                          </a:solidFill>
                        </a:rPr>
                        <a:t>15,000</a:t>
                      </a:r>
                    </a:p>
                  </a:txBody>
                  <a:tcPr>
                    <a:solidFill>
                      <a:srgbClr val="3BABFF">
                        <a:alpha val="50000"/>
                      </a:srgbClr>
                    </a:solidFill>
                  </a:tcPr>
                </a:tc>
                <a:extLst>
                  <a:ext uri="{0D108BD9-81ED-4DB2-BD59-A6C34878D82A}">
                    <a16:rowId xmlns:a16="http://schemas.microsoft.com/office/drawing/2014/main" val="2640231826"/>
                  </a:ext>
                </a:extLst>
              </a:tr>
              <a:tr h="457200">
                <a:tc>
                  <a:txBody>
                    <a:bodyPr/>
                    <a:lstStyle/>
                    <a:p>
                      <a:r>
                        <a:rPr lang="en-US" dirty="0">
                          <a:solidFill>
                            <a:schemeClr val="tx1"/>
                          </a:solidFill>
                        </a:rPr>
                        <a:t>Lila</a:t>
                      </a:r>
                    </a:p>
                  </a:txBody>
                  <a:tcPr>
                    <a:solidFill>
                      <a:srgbClr val="3BABFF">
                        <a:alpha val="50000"/>
                      </a:srgbClr>
                    </a:solidFill>
                  </a:tcPr>
                </a:tc>
                <a:tc>
                  <a: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en-US" dirty="0">
                          <a:solidFill>
                            <a:schemeClr val="tx1"/>
                          </a:solidFill>
                        </a:rPr>
                        <a:t>2</a:t>
                      </a:r>
                    </a:p>
                  </a:txBody>
                  <a:tcPr>
                    <a:solidFill>
                      <a:srgbClr val="3BABFF">
                        <a:alpha val="50000"/>
                      </a:srgbClr>
                    </a:solidFill>
                  </a:tcPr>
                </a:tc>
                <a:tc>
                  <a:txBody>
                    <a:bodyPr/>
                    <a:lstStyle/>
                    <a:p>
                      <a:r>
                        <a:rPr lang="en-US" dirty="0">
                          <a:solidFill>
                            <a:schemeClr val="tx1"/>
                          </a:solidFill>
                        </a:rPr>
                        <a:t>5,000</a:t>
                      </a:r>
                    </a:p>
                  </a:txBody>
                  <a:tcPr>
                    <a:solidFill>
                      <a:srgbClr val="3BABFF">
                        <a:alpha val="50000"/>
                      </a:srgbClr>
                    </a:solidFill>
                  </a:tcPr>
                </a:tc>
                <a:extLst>
                  <a:ext uri="{0D108BD9-81ED-4DB2-BD59-A6C34878D82A}">
                    <a16:rowId xmlns:a16="http://schemas.microsoft.com/office/drawing/2014/main" val="1267294716"/>
                  </a:ext>
                </a:extLst>
              </a:tr>
              <a:tr h="457200">
                <a:tc>
                  <a:txBody>
                    <a:bodyPr/>
                    <a:lstStyle/>
                    <a:p>
                      <a:r>
                        <a:rPr lang="en-US" dirty="0">
                          <a:solidFill>
                            <a:schemeClr val="tx1"/>
                          </a:solidFill>
                        </a:rPr>
                        <a:t>Fred</a:t>
                      </a:r>
                    </a:p>
                  </a:txBody>
                  <a:tcPr>
                    <a:solidFill>
                      <a:srgbClr val="F3BE60">
                        <a:alpha val="50000"/>
                      </a:srgbClr>
                    </a:solidFill>
                  </a:tcPr>
                </a:tc>
                <a:tc>
                  <a: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en-US" dirty="0">
                          <a:solidFill>
                            <a:schemeClr val="tx1"/>
                          </a:solidFill>
                        </a:rPr>
                        <a:t>3</a:t>
                      </a:r>
                    </a:p>
                  </a:txBody>
                  <a:tcPr>
                    <a:solidFill>
                      <a:srgbClr val="F3BE60">
                        <a:alpha val="50000"/>
                      </a:srgbClr>
                    </a:solidFill>
                  </a:tcPr>
                </a:tc>
                <a:tc>
                  <a:txBody>
                    <a:bodyPr/>
                    <a:lstStyle/>
                    <a:p>
                      <a:r>
                        <a:rPr lang="en-US" dirty="0">
                          <a:solidFill>
                            <a:schemeClr val="tx1"/>
                          </a:solidFill>
                        </a:rPr>
                        <a:t>15,000</a:t>
                      </a:r>
                    </a:p>
                  </a:txBody>
                  <a:tcPr>
                    <a:solidFill>
                      <a:srgbClr val="F3BE60">
                        <a:alpha val="50000"/>
                      </a:srgbClr>
                    </a:solidFill>
                  </a:tcPr>
                </a:tc>
                <a:extLst>
                  <a:ext uri="{0D108BD9-81ED-4DB2-BD59-A6C34878D82A}">
                    <a16:rowId xmlns:a16="http://schemas.microsoft.com/office/drawing/2014/main" val="934848964"/>
                  </a:ext>
                </a:extLst>
              </a:tr>
            </a:tbl>
          </a:graphicData>
        </a:graphic>
      </p:graphicFrame>
      <p:graphicFrame>
        <p:nvGraphicFramePr>
          <p:cNvPr id="12" name="Table 3"/>
          <p:cNvGraphicFramePr>
            <a:graphicFrameLocks noGrp="1"/>
          </p:cNvGraphicFramePr>
          <p:nvPr/>
        </p:nvGraphicFramePr>
        <p:xfrm>
          <a:off x="7416807" y="3657600"/>
          <a:ext cx="4267200" cy="1828800"/>
        </p:xfrm>
        <a:graphic>
          <a:graphicData uri="http://schemas.openxmlformats.org/drawingml/2006/table">
            <a:tbl>
              <a:tblPr firstRow="1" bandRow="1">
                <a:tableStyleId>{7DF18680-E054-41AD-8BC1-D1AEF772440D}</a:tableStyleId>
              </a:tblPr>
              <a:tblGrid>
                <a:gridCol w="2666999">
                  <a:extLst>
                    <a:ext uri="{9D8B030D-6E8A-4147-A177-3AD203B41FA5}">
                      <a16:colId xmlns:a16="http://schemas.microsoft.com/office/drawing/2014/main" val="1444822382"/>
                    </a:ext>
                  </a:extLst>
                </a:gridCol>
                <a:gridCol w="1600201">
                  <a:extLst>
                    <a:ext uri="{9D8B030D-6E8A-4147-A177-3AD203B41FA5}">
                      <a16:colId xmlns:a16="http://schemas.microsoft.com/office/drawing/2014/main" val="1109817519"/>
                    </a:ext>
                  </a:extLst>
                </a:gridCol>
              </a:tblGrid>
              <a:tr h="457200">
                <a:tc>
                  <a:txBody>
                    <a:bodyPr/>
                    <a:lstStyle/>
                    <a:p>
                      <a:r>
                        <a:rPr lang="en-US" noProof="1"/>
                        <a:t>department_id</a:t>
                      </a:r>
                    </a:p>
                  </a:txBody>
                  <a:tcPr/>
                </a:tc>
                <a:tc>
                  <a:txBody>
                    <a:bodyPr/>
                    <a:lstStyle/>
                    <a:p>
                      <a:r>
                        <a:rPr lang="en-US" dirty="0"/>
                        <a:t>TotalSalary</a:t>
                      </a:r>
                    </a:p>
                  </a:txBody>
                  <a:tcPr/>
                </a:tc>
                <a:extLst>
                  <a:ext uri="{0D108BD9-81ED-4DB2-BD59-A6C34878D82A}">
                    <a16:rowId xmlns:a16="http://schemas.microsoft.com/office/drawing/2014/main" val="3449101239"/>
                  </a:ext>
                </a:extLst>
              </a:tr>
              <a:tr h="457200">
                <a:tc>
                  <a: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en-US" dirty="0">
                          <a:solidFill>
                            <a:schemeClr val="tx1"/>
                          </a:solidFill>
                        </a:rPr>
                        <a:t>1</a:t>
                      </a:r>
                    </a:p>
                  </a:txBody>
                  <a:tcPr>
                    <a:solidFill>
                      <a:srgbClr val="00B050">
                        <a:alpha val="50000"/>
                      </a:srgbClr>
                    </a:solidFill>
                  </a:tcPr>
                </a:tc>
                <a:tc>
                  <a:txBody>
                    <a:bodyPr/>
                    <a:lstStyle/>
                    <a:p>
                      <a:r>
                        <a:rPr lang="en-US" dirty="0">
                          <a:solidFill>
                            <a:schemeClr val="tx1"/>
                          </a:solidFill>
                        </a:rPr>
                        <a:t>20,000</a:t>
                      </a:r>
                    </a:p>
                  </a:txBody>
                  <a:tcPr>
                    <a:solidFill>
                      <a:srgbClr val="00B050">
                        <a:alpha val="50000"/>
                      </a:srgbClr>
                    </a:solidFill>
                  </a:tcPr>
                </a:tc>
                <a:extLst>
                  <a:ext uri="{0D108BD9-81ED-4DB2-BD59-A6C34878D82A}">
                    <a16:rowId xmlns:a16="http://schemas.microsoft.com/office/drawing/2014/main" val="2908875595"/>
                  </a:ext>
                </a:extLst>
              </a:tr>
              <a:tr h="457200">
                <a:tc>
                  <a: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en-US" dirty="0">
                          <a:solidFill>
                            <a:schemeClr val="tx1"/>
                          </a:solidFill>
                        </a:rPr>
                        <a:t>2</a:t>
                      </a:r>
                    </a:p>
                  </a:txBody>
                  <a:tcPr>
                    <a:solidFill>
                      <a:srgbClr val="00B0F0">
                        <a:alpha val="50000"/>
                      </a:srgbClr>
                    </a:solidFill>
                  </a:tcPr>
                </a:tc>
                <a:tc>
                  <a:txBody>
                    <a:bodyPr/>
                    <a:lstStyle/>
                    <a:p>
                      <a:r>
                        <a:rPr lang="en-US" dirty="0">
                          <a:solidFill>
                            <a:schemeClr val="tx1"/>
                          </a:solidFill>
                        </a:rPr>
                        <a:t>30,000</a:t>
                      </a:r>
                    </a:p>
                  </a:txBody>
                  <a:tcPr>
                    <a:solidFill>
                      <a:srgbClr val="00B0F0">
                        <a:alpha val="50000"/>
                      </a:srgbClr>
                    </a:solidFill>
                  </a:tcPr>
                </a:tc>
                <a:extLst>
                  <a:ext uri="{0D108BD9-81ED-4DB2-BD59-A6C34878D82A}">
                    <a16:rowId xmlns:a16="http://schemas.microsoft.com/office/drawing/2014/main" val="412535321"/>
                  </a:ext>
                </a:extLst>
              </a:tr>
              <a:tr h="457200">
                <a:tc>
                  <a:txBody>
                    <a:bodyPr/>
                    <a:lstStyle/>
                    <a:p>
                      <a:r>
                        <a:rPr lang="en-US" dirty="0">
                          <a:solidFill>
                            <a:schemeClr val="tx1"/>
                          </a:solidFill>
                        </a:rPr>
                        <a:t>3</a:t>
                      </a:r>
                    </a:p>
                  </a:txBody>
                  <a:tcPr>
                    <a:solidFill>
                      <a:srgbClr val="F3BE60">
                        <a:alpha val="50000"/>
                      </a:srgbClr>
                    </a:solidFill>
                  </a:tcPr>
                </a:tc>
                <a:tc>
                  <a:txBody>
                    <a:bodyPr/>
                    <a:lstStyle/>
                    <a:p>
                      <a:r>
                        <a:rPr lang="en-US" dirty="0">
                          <a:solidFill>
                            <a:schemeClr val="tx1"/>
                          </a:solidFill>
                        </a:rPr>
                        <a:t>15,000</a:t>
                      </a:r>
                    </a:p>
                  </a:txBody>
                  <a:tcPr>
                    <a:solidFill>
                      <a:srgbClr val="F3BE60">
                        <a:alpha val="50000"/>
                      </a:srgbClr>
                    </a:solidFill>
                  </a:tcPr>
                </a:tc>
                <a:extLst>
                  <a:ext uri="{0D108BD9-81ED-4DB2-BD59-A6C34878D82A}">
                    <a16:rowId xmlns:a16="http://schemas.microsoft.com/office/drawing/2014/main" val="3347448364"/>
                  </a:ext>
                </a:extLst>
              </a:tr>
            </a:tbl>
          </a:graphicData>
        </a:graphic>
      </p:graphicFrame>
      <p:sp>
        <p:nvSpPr>
          <p:cNvPr id="13" name="Right Arrow 15"/>
          <p:cNvSpPr/>
          <p:nvPr/>
        </p:nvSpPr>
        <p:spPr>
          <a:xfrm rot="1884745">
            <a:off x="6506280" y="3979192"/>
            <a:ext cx="717577" cy="242987"/>
          </a:xfrm>
          <a:prstGeom prst="rightArrow">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14" name="Right Arrow 17"/>
          <p:cNvSpPr/>
          <p:nvPr/>
        </p:nvSpPr>
        <p:spPr>
          <a:xfrm rot="20185644">
            <a:off x="6494060" y="4800128"/>
            <a:ext cx="717577" cy="242987"/>
          </a:xfrm>
          <a:prstGeom prst="rightArrow">
            <a:avLst/>
          </a:prstGeom>
          <a:solidFill>
            <a:srgbClr val="00B0F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15" name="Right Arrow 18"/>
          <p:cNvSpPr/>
          <p:nvPr/>
        </p:nvSpPr>
        <p:spPr>
          <a:xfrm rot="19000881">
            <a:off x="6538912" y="5636697"/>
            <a:ext cx="717577" cy="242987"/>
          </a:xfrm>
          <a:prstGeom prst="rightArrow">
            <a:avLst/>
          </a:prstGeom>
          <a:solidFill>
            <a:srgbClr val="F3BE6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10" name="Slide Number Placeholder">
            <a:extLst>
              <a:ext uri="{FF2B5EF4-FFF2-40B4-BE49-F238E27FC236}">
                <a16:creationId xmlns:a16="http://schemas.microsoft.com/office/drawing/2014/main" id="{733E0936-D55A-4BF7-8607-4CB0D853BD7E}"/>
              </a:ext>
            </a:extLst>
          </p:cNvPr>
          <p:cNvSpPr>
            <a:spLocks noGrp="1"/>
          </p:cNvSpPr>
          <p:nvPr>
            <p:ph type="sldNum" sz="quarter" idx="4"/>
          </p:nvPr>
        </p:nvSpPr>
        <p:spPr>
          <a:xfrm>
            <a:off x="11566412" y="6525002"/>
            <a:ext cx="428822" cy="196477"/>
          </a:xfrm>
          <a:prstGeom prst="rect">
            <a:avLst/>
          </a:prstGeom>
        </p:spPr>
        <p:txBody>
          <a:bodyPr vert="horz" lIns="36000" tIns="36000" rIns="36000" bIns="36000" rtlCol="0" anchor="ctr"/>
          <a:lstStyle>
            <a:lvl1pPr algn="r">
              <a:defRPr sz="1000">
                <a:solidFill>
                  <a:schemeClr val="tx1">
                    <a:tint val="75000"/>
                  </a:schemeClr>
                </a:solidFill>
              </a:defRPr>
            </a:lvl1pPr>
          </a:lstStyle>
          <a:p>
            <a:fld id="{C014DD1E-5D91-48A3-AD6D-45FBA980D106}" type="slidenum">
              <a:rPr lang="en-US" smtClean="0">
                <a:solidFill>
                  <a:prstClr val="white">
                    <a:tint val="75000"/>
                  </a:prstClr>
                </a:solidFill>
              </a:rPr>
              <a:pPr/>
              <a:t>6</a:t>
            </a:fld>
            <a:endParaRPr lang="en-US" dirty="0">
              <a:solidFill>
                <a:prstClr val="white">
                  <a:tint val="75000"/>
                </a:prstClr>
              </a:solidFill>
            </a:endParaRPr>
          </a:p>
        </p:txBody>
      </p:sp>
    </p:spTree>
    <p:extLst>
      <p:ext uri="{BB962C8B-B14F-4D97-AF65-F5344CB8AC3E}">
        <p14:creationId xmlns:p14="http://schemas.microsoft.com/office/powerpoint/2010/main" val="1754331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left)">
                                      <p:cBhvr>
                                        <p:cTn id="14" dur="500"/>
                                        <p:tgtEl>
                                          <p:spTgt spid="14"/>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a:spLocks noGrp="1"/>
          </p:cNvSpPr>
          <p:nvPr>
            <p:ph idx="1"/>
          </p:nvPr>
        </p:nvSpPr>
        <p:spPr>
          <a:xfrm>
            <a:off x="190413" y="1135245"/>
            <a:ext cx="11804822" cy="5570355"/>
          </a:xfrm>
        </p:spPr>
        <p:txBody>
          <a:bodyPr/>
          <a:lstStyle/>
          <a:p>
            <a:pPr>
              <a:lnSpc>
                <a:spcPct val="100000"/>
              </a:lnSpc>
            </a:pPr>
            <a:r>
              <a:rPr lang="bg-BG" sz="3200" dirty="0"/>
              <a:t>След като групирате всеки служител по неговия отдел, използваме агрегираща функция, за да изчислим общата сума от пари за групата.</a:t>
            </a:r>
            <a:endParaRPr lang="en-US" sz="3100" dirty="0"/>
          </a:p>
        </p:txBody>
      </p:sp>
      <p:sp>
        <p:nvSpPr>
          <p:cNvPr id="10" name="Rectangle 9"/>
          <p:cNvSpPr>
            <a:spLocks noChangeArrowheads="1"/>
          </p:cNvSpPr>
          <p:nvPr/>
        </p:nvSpPr>
        <p:spPr bwMode="auto">
          <a:xfrm>
            <a:off x="871596" y="3682378"/>
            <a:ext cx="10556816" cy="2680322"/>
          </a:xfrm>
          <a:prstGeom prst="rect">
            <a:avLst/>
          </a:prstGeom>
          <a:solidFill>
            <a:schemeClr val="accent5">
              <a:lumMod val="40000"/>
              <a:lumOff val="60000"/>
              <a:alpha val="20000"/>
            </a:schemeClr>
          </a:solidFill>
          <a:ln w="12700">
            <a:solidFill>
              <a:schemeClr val="accent5">
                <a:lumMod val="60000"/>
                <a:lumOff val="40000"/>
              </a:schemeClr>
            </a:solidFill>
          </a:ln>
        </p:spPr>
        <p:txBody>
          <a:bodyPr vert="horz" wrap="square" lIns="144000" tIns="108000" rIns="144000" bIns="108000" rtlCol="0">
            <a:spAutoFit/>
          </a:bodyPr>
          <a:lstStyle/>
          <a:p>
            <a:r>
              <a:rPr lang="en-US" sz="3200" b="1" dirty="0">
                <a:solidFill>
                  <a:schemeClr val="tx2"/>
                </a:solidFill>
                <a:latin typeface="Consolas" panose="020B0609020204030204" pitchFamily="49" charset="0"/>
              </a:rPr>
              <a:t>SELECT</a:t>
            </a:r>
            <a:r>
              <a:rPr lang="en-US" sz="3200" dirty="0">
                <a:solidFill>
                  <a:schemeClr val="tx2"/>
                </a:solidFill>
                <a:latin typeface="Consolas" panose="020B0609020204030204" pitchFamily="49" charset="0"/>
              </a:rPr>
              <a:t> </a:t>
            </a:r>
            <a:r>
              <a:rPr lang="en-US" sz="3200" noProof="1">
                <a:solidFill>
                  <a:schemeClr val="tx2"/>
                </a:solidFill>
                <a:latin typeface="Consolas" panose="020B0609020204030204" pitchFamily="49" charset="0"/>
              </a:rPr>
              <a:t>e.`department_id`</a:t>
            </a:r>
            <a:r>
              <a:rPr lang="en-US" sz="3200" dirty="0">
                <a:solidFill>
                  <a:schemeClr val="tx2"/>
                </a:solidFill>
                <a:latin typeface="Consolas" panose="020B0609020204030204" pitchFamily="49" charset="0"/>
              </a:rPr>
              <a:t>, </a:t>
            </a:r>
          </a:p>
          <a:p>
            <a:r>
              <a:rPr lang="en-US" sz="3200" b="1" dirty="0">
                <a:solidFill>
                  <a:schemeClr val="tx2"/>
                </a:solidFill>
                <a:latin typeface="Consolas" panose="020B0609020204030204" pitchFamily="49" charset="0"/>
              </a:rPr>
              <a:t>  </a:t>
            </a:r>
            <a:r>
              <a:rPr lang="en-US" sz="3200" b="1" dirty="0">
                <a:solidFill>
                  <a:srgbClr val="F3BE60"/>
                </a:solidFill>
                <a:latin typeface="Consolas" panose="020B0609020204030204" pitchFamily="49" charset="0"/>
              </a:rPr>
              <a:t>SUM</a:t>
            </a:r>
            <a:r>
              <a:rPr lang="en-US" sz="3200" dirty="0">
                <a:solidFill>
                  <a:schemeClr val="tx2"/>
                </a:solidFill>
                <a:latin typeface="Consolas" panose="020B0609020204030204" pitchFamily="49" charset="0"/>
              </a:rPr>
              <a:t>(</a:t>
            </a:r>
            <a:r>
              <a:rPr lang="en-US" sz="3200" noProof="1">
                <a:solidFill>
                  <a:schemeClr val="tx2"/>
                </a:solidFill>
                <a:latin typeface="Consolas" panose="020B0609020204030204" pitchFamily="49" charset="0"/>
              </a:rPr>
              <a:t>e.`salary`</a:t>
            </a:r>
            <a:r>
              <a:rPr lang="en-US" sz="3200" dirty="0">
                <a:solidFill>
                  <a:schemeClr val="tx2"/>
                </a:solidFill>
                <a:latin typeface="Consolas" panose="020B0609020204030204" pitchFamily="49" charset="0"/>
              </a:rPr>
              <a:t>) </a:t>
            </a:r>
            <a:r>
              <a:rPr lang="en-US" sz="3200" b="1" dirty="0">
                <a:solidFill>
                  <a:schemeClr val="tx2"/>
                </a:solidFill>
                <a:latin typeface="Consolas" panose="020B0609020204030204" pitchFamily="49" charset="0"/>
              </a:rPr>
              <a:t>AS</a:t>
            </a:r>
            <a:r>
              <a:rPr lang="en-US" sz="3200" dirty="0">
                <a:solidFill>
                  <a:schemeClr val="tx2"/>
                </a:solidFill>
                <a:latin typeface="Consolas" panose="020B0609020204030204" pitchFamily="49" charset="0"/>
              </a:rPr>
              <a:t> 'Total Salary'</a:t>
            </a:r>
          </a:p>
          <a:p>
            <a:r>
              <a:rPr lang="en-GB" sz="3200" b="1" dirty="0">
                <a:solidFill>
                  <a:schemeClr val="tx2"/>
                </a:solidFill>
                <a:latin typeface="Consolas" panose="020B0609020204030204" pitchFamily="49" charset="0"/>
              </a:rPr>
              <a:t>FROM</a:t>
            </a:r>
            <a:r>
              <a:rPr lang="en-GB" sz="3200" dirty="0">
                <a:solidFill>
                  <a:schemeClr val="tx2"/>
                </a:solidFill>
                <a:latin typeface="Consolas" panose="020B0609020204030204" pitchFamily="49" charset="0"/>
              </a:rPr>
              <a:t> `employees` </a:t>
            </a:r>
            <a:r>
              <a:rPr lang="en-GB" sz="3200" b="1" dirty="0">
                <a:solidFill>
                  <a:schemeClr val="tx2"/>
                </a:solidFill>
                <a:latin typeface="Consolas" panose="020B0609020204030204" pitchFamily="49" charset="0"/>
              </a:rPr>
              <a:t>AS</a:t>
            </a:r>
            <a:r>
              <a:rPr lang="en-GB" sz="3200" dirty="0">
                <a:solidFill>
                  <a:schemeClr val="tx2"/>
                </a:solidFill>
                <a:latin typeface="Consolas" panose="020B0609020204030204" pitchFamily="49" charset="0"/>
              </a:rPr>
              <a:t> e</a:t>
            </a:r>
          </a:p>
          <a:p>
            <a:r>
              <a:rPr lang="en-GB" sz="3200" b="1" dirty="0">
                <a:solidFill>
                  <a:schemeClr val="tx2"/>
                </a:solidFill>
                <a:latin typeface="Consolas" panose="020B0609020204030204" pitchFamily="49" charset="0"/>
              </a:rPr>
              <a:t>GROUP</a:t>
            </a:r>
            <a:r>
              <a:rPr lang="en-GB" sz="3200" dirty="0">
                <a:solidFill>
                  <a:schemeClr val="tx2"/>
                </a:solidFill>
                <a:latin typeface="Consolas" panose="020B0609020204030204" pitchFamily="49" charset="0"/>
              </a:rPr>
              <a:t> </a:t>
            </a:r>
            <a:r>
              <a:rPr lang="en-GB" sz="3200" b="1" dirty="0">
                <a:solidFill>
                  <a:schemeClr val="tx2"/>
                </a:solidFill>
                <a:latin typeface="Consolas" panose="020B0609020204030204" pitchFamily="49" charset="0"/>
              </a:rPr>
              <a:t>BY</a:t>
            </a:r>
            <a:r>
              <a:rPr lang="en-GB" sz="3200" dirty="0">
                <a:solidFill>
                  <a:schemeClr val="tx2"/>
                </a:solidFill>
                <a:latin typeface="Consolas" panose="020B0609020204030204" pitchFamily="49" charset="0"/>
              </a:rPr>
              <a:t> </a:t>
            </a:r>
            <a:r>
              <a:rPr lang="en-US" sz="3200" noProof="1">
                <a:solidFill>
                  <a:schemeClr val="tx2"/>
                </a:solidFill>
                <a:latin typeface="Consolas" panose="020B0609020204030204" pitchFamily="49" charset="0"/>
              </a:rPr>
              <a:t>e.`department_id`</a:t>
            </a:r>
          </a:p>
          <a:p>
            <a:r>
              <a:rPr lang="en-US" sz="3200" b="1" noProof="1">
                <a:solidFill>
                  <a:schemeClr val="tx2"/>
                </a:solidFill>
                <a:latin typeface="Consolas" panose="020B0609020204030204" pitchFamily="49" charset="0"/>
              </a:rPr>
              <a:t>ORDER BY </a:t>
            </a:r>
            <a:r>
              <a:rPr lang="en-US" sz="3200" noProof="1">
                <a:solidFill>
                  <a:schemeClr val="tx2"/>
                </a:solidFill>
                <a:latin typeface="Consolas" panose="020B0609020204030204" pitchFamily="49" charset="0"/>
              </a:rPr>
              <a:t>e.`department_id`;</a:t>
            </a:r>
          </a:p>
        </p:txBody>
      </p:sp>
      <p:sp>
        <p:nvSpPr>
          <p:cNvPr id="465922" name="Rectangle 2"/>
          <p:cNvSpPr>
            <a:spLocks noGrp="1" noChangeArrowheads="1"/>
          </p:cNvSpPr>
          <p:nvPr>
            <p:ph type="title"/>
          </p:nvPr>
        </p:nvSpPr>
        <p:spPr/>
        <p:txBody>
          <a:bodyPr/>
          <a:lstStyle/>
          <a:p>
            <a:r>
              <a:rPr lang="bg-BG" dirty="0"/>
              <a:t>Решение</a:t>
            </a:r>
            <a:r>
              <a:rPr lang="en-US" dirty="0"/>
              <a:t>: </a:t>
            </a:r>
            <a:r>
              <a:rPr lang="bg-BG" dirty="0"/>
              <a:t>Общи заплати по отдели</a:t>
            </a:r>
          </a:p>
        </p:txBody>
      </p:sp>
      <p:sp>
        <p:nvSpPr>
          <p:cNvPr id="8" name="AutoShape 7"/>
          <p:cNvSpPr>
            <a:spLocks noChangeArrowheads="1"/>
          </p:cNvSpPr>
          <p:nvPr/>
        </p:nvSpPr>
        <p:spPr bwMode="auto">
          <a:xfrm>
            <a:off x="3711603" y="2573239"/>
            <a:ext cx="2229557" cy="953805"/>
          </a:xfrm>
          <a:prstGeom prst="wedgeRoundRectCallout">
            <a:avLst>
              <a:gd name="adj1" fmla="val -41727"/>
              <a:gd name="adj2" fmla="val 78491"/>
              <a:gd name="adj3" fmla="val 16667"/>
            </a:avLst>
          </a:prstGeom>
          <a:solidFill>
            <a:srgbClr val="663606">
              <a:alpha val="94902"/>
            </a:srgbClr>
          </a:solidFill>
          <a:ln w="19050">
            <a:solidFill>
              <a:srgbClr val="F8D49E">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bg-BG" sz="2800" noProof="1">
                <a:solidFill>
                  <a:srgbClr val="FFFFFF"/>
                </a:solidFill>
              </a:rPr>
              <a:t>Групираща колона</a:t>
            </a:r>
            <a:endParaRPr lang="en-US" sz="2800" noProof="1">
              <a:solidFill>
                <a:srgbClr val="FFFFFF"/>
              </a:solidFill>
            </a:endParaRPr>
          </a:p>
        </p:txBody>
      </p:sp>
      <p:sp>
        <p:nvSpPr>
          <p:cNvPr id="12" name="AutoShape 7"/>
          <p:cNvSpPr>
            <a:spLocks noChangeArrowheads="1"/>
          </p:cNvSpPr>
          <p:nvPr/>
        </p:nvSpPr>
        <p:spPr bwMode="auto">
          <a:xfrm>
            <a:off x="6862436" y="5618392"/>
            <a:ext cx="2229557" cy="782408"/>
          </a:xfrm>
          <a:prstGeom prst="wedgeRoundRectCallout">
            <a:avLst>
              <a:gd name="adj1" fmla="val -75720"/>
              <a:gd name="adj2" fmla="val -20088"/>
              <a:gd name="adj3" fmla="val 16667"/>
            </a:avLst>
          </a:prstGeom>
          <a:solidFill>
            <a:srgbClr val="663606">
              <a:alpha val="94902"/>
            </a:srgbClr>
          </a:solidFill>
          <a:ln w="19050">
            <a:solidFill>
              <a:srgbClr val="F8D49E">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bg-BG" sz="2800" noProof="1">
                <a:solidFill>
                  <a:srgbClr val="FFFFFF"/>
                </a:solidFill>
              </a:rPr>
              <a:t>Групиращи колони</a:t>
            </a:r>
            <a:endParaRPr lang="en-US" sz="2800" noProof="1">
              <a:solidFill>
                <a:srgbClr val="FFFFFF"/>
              </a:solidFill>
            </a:endParaRPr>
          </a:p>
        </p:txBody>
      </p:sp>
      <p:sp>
        <p:nvSpPr>
          <p:cNvPr id="11" name="AutoShape 7"/>
          <p:cNvSpPr>
            <a:spLocks noChangeArrowheads="1"/>
          </p:cNvSpPr>
          <p:nvPr/>
        </p:nvSpPr>
        <p:spPr bwMode="auto">
          <a:xfrm>
            <a:off x="6491315" y="4776317"/>
            <a:ext cx="4459288" cy="520807"/>
          </a:xfrm>
          <a:prstGeom prst="wedgeRoundRectCallout">
            <a:avLst>
              <a:gd name="adj1" fmla="val -63156"/>
              <a:gd name="adj2" fmla="val 16905"/>
              <a:gd name="adj3" fmla="val 16667"/>
            </a:avLst>
          </a:prstGeom>
          <a:solidFill>
            <a:srgbClr val="663606">
              <a:alpha val="94902"/>
            </a:srgbClr>
          </a:solidFill>
          <a:ln w="19050">
            <a:solidFill>
              <a:srgbClr val="F8D49E">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bg-BG" sz="2800" noProof="1">
                <a:solidFill>
                  <a:srgbClr val="FFFFFF"/>
                </a:solidFill>
              </a:rPr>
              <a:t>Псевдоним на таблицата</a:t>
            </a:r>
            <a:endParaRPr lang="en-US" sz="2800" noProof="1">
              <a:solidFill>
                <a:srgbClr val="FFFFFF"/>
              </a:solidFill>
            </a:endParaRPr>
          </a:p>
        </p:txBody>
      </p:sp>
      <p:sp>
        <p:nvSpPr>
          <p:cNvPr id="13" name="AutoShape 7"/>
          <p:cNvSpPr>
            <a:spLocks noChangeArrowheads="1"/>
          </p:cNvSpPr>
          <p:nvPr/>
        </p:nvSpPr>
        <p:spPr bwMode="auto">
          <a:xfrm>
            <a:off x="6378603" y="3599449"/>
            <a:ext cx="4572000" cy="558485"/>
          </a:xfrm>
          <a:prstGeom prst="wedgeRoundRectCallout">
            <a:avLst>
              <a:gd name="adj1" fmla="val -36683"/>
              <a:gd name="adj2" fmla="val 82337"/>
              <a:gd name="adj3" fmla="val 16667"/>
            </a:avLst>
          </a:prstGeom>
          <a:solidFill>
            <a:srgbClr val="663606">
              <a:alpha val="94902"/>
            </a:srgbClr>
          </a:solidFill>
          <a:ln w="19050">
            <a:solidFill>
              <a:srgbClr val="F8D49E">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bg-BG" sz="2800" noProof="1">
                <a:solidFill>
                  <a:srgbClr val="FFFFFF"/>
                </a:solidFill>
              </a:rPr>
              <a:t>Ново име за групирането</a:t>
            </a:r>
            <a:endParaRPr lang="en-US" sz="2800" noProof="1">
              <a:solidFill>
                <a:srgbClr val="FFFFFF"/>
              </a:solidFill>
            </a:endParaRPr>
          </a:p>
        </p:txBody>
      </p:sp>
      <p:sp>
        <p:nvSpPr>
          <p:cNvPr id="14" name="Slide Number Placeholder">
            <a:extLst>
              <a:ext uri="{FF2B5EF4-FFF2-40B4-BE49-F238E27FC236}">
                <a16:creationId xmlns:a16="http://schemas.microsoft.com/office/drawing/2014/main" id="{5183F711-EC09-4812-A455-3FE2B593A251}"/>
              </a:ext>
            </a:extLst>
          </p:cNvPr>
          <p:cNvSpPr>
            <a:spLocks noGrp="1"/>
          </p:cNvSpPr>
          <p:nvPr>
            <p:ph type="sldNum" sz="quarter" idx="4"/>
          </p:nvPr>
        </p:nvSpPr>
        <p:spPr>
          <a:xfrm>
            <a:off x="11566412" y="6525002"/>
            <a:ext cx="428822" cy="196477"/>
          </a:xfrm>
          <a:prstGeom prst="rect">
            <a:avLst/>
          </a:prstGeom>
        </p:spPr>
        <p:txBody>
          <a:bodyPr vert="horz" lIns="36000" tIns="36000" rIns="36000" bIns="36000" rtlCol="0" anchor="ctr"/>
          <a:lstStyle>
            <a:lvl1pPr algn="r">
              <a:defRPr sz="1000">
                <a:solidFill>
                  <a:schemeClr val="tx1">
                    <a:tint val="75000"/>
                  </a:schemeClr>
                </a:solidFill>
              </a:defRPr>
            </a:lvl1pPr>
          </a:lstStyle>
          <a:p>
            <a:fld id="{C014DD1E-5D91-48A3-AD6D-45FBA980D106}" type="slidenum">
              <a:rPr lang="en-US" smtClean="0">
                <a:solidFill>
                  <a:prstClr val="white">
                    <a:tint val="75000"/>
                  </a:prstClr>
                </a:solidFill>
              </a:rPr>
              <a:pPr/>
              <a:t>7</a:t>
            </a:fld>
            <a:endParaRPr lang="en-US" dirty="0">
              <a:solidFill>
                <a:prstClr val="white">
                  <a:tint val="75000"/>
                </a:prstClr>
              </a:solidFill>
            </a:endParaRPr>
          </a:p>
        </p:txBody>
      </p:sp>
    </p:spTree>
    <p:extLst>
      <p:ext uri="{BB962C8B-B14F-4D97-AF65-F5344CB8AC3E}">
        <p14:creationId xmlns:p14="http://schemas.microsoft.com/office/powerpoint/2010/main" val="27807596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1"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a:bodyPr>
          <a:lstStyle/>
          <a:p>
            <a:r>
              <a:rPr lang="bg-BG"/>
              <a:t>Групиране</a:t>
            </a:r>
            <a:endParaRPr lang="en-US" dirty="0"/>
          </a:p>
        </p:txBody>
      </p:sp>
      <p:sp>
        <p:nvSpPr>
          <p:cNvPr id="3" name="Text Placeholder 2"/>
          <p:cNvSpPr>
            <a:spLocks noGrp="1"/>
          </p:cNvSpPr>
          <p:nvPr>
            <p:ph type="body" sz="quarter" idx="10"/>
          </p:nvPr>
        </p:nvSpPr>
        <p:spPr>
          <a:xfrm>
            <a:off x="1529384" y="6400802"/>
            <a:ext cx="10482604" cy="363552"/>
          </a:xfrm>
        </p:spPr>
        <p:txBody>
          <a:bodyPr/>
          <a:lstStyle/>
          <a:p>
            <a:r>
              <a:rPr lang="en-US" dirty="0">
                <a:hlinkClick r:id="rId3"/>
              </a:rPr>
              <a:t>https://it-kariera.mon.bg/e-learning/</a:t>
            </a:r>
            <a:endParaRPr lang="en-US" dirty="0"/>
          </a:p>
        </p:txBody>
      </p:sp>
    </p:spTree>
    <p:extLst>
      <p:ext uri="{BB962C8B-B14F-4D97-AF65-F5344CB8AC3E}">
        <p14:creationId xmlns:p14="http://schemas.microsoft.com/office/powerpoint/2010/main" val="14627138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Content"/>
          <p:cNvSpPr>
            <a:spLocks noGrp="1"/>
          </p:cNvSpPr>
          <p:nvPr>
            <p:ph idx="1"/>
          </p:nvPr>
        </p:nvSpPr>
        <p:spPr>
          <a:xfrm>
            <a:off x="146037" y="1066799"/>
            <a:ext cx="11891975" cy="5654677"/>
          </a:xfrm>
        </p:spPr>
        <p:txBody>
          <a:bodyPr>
            <a:normAutofit/>
          </a:bodyPr>
          <a:lstStyle/>
          <a:p>
            <a:r>
              <a:rPr lang="bg-BG" sz="2900" dirty="0"/>
              <a:t>Настоящият курс </a:t>
            </a:r>
            <a:r>
              <a:rPr lang="en-US" sz="2900" dirty="0"/>
              <a:t>(</a:t>
            </a:r>
            <a:r>
              <a:rPr lang="bg-BG" sz="2900" dirty="0"/>
              <a:t>презентации</a:t>
            </a:r>
            <a:r>
              <a:rPr lang="en-US" sz="2900" dirty="0"/>
              <a:t>, </a:t>
            </a:r>
            <a:r>
              <a:rPr lang="bg-BG" sz="2900" dirty="0"/>
              <a:t>примери</a:t>
            </a:r>
            <a:r>
              <a:rPr lang="en-US" sz="2900" dirty="0"/>
              <a:t>, </a:t>
            </a:r>
            <a:r>
              <a:rPr lang="bg-BG" sz="2900" dirty="0"/>
              <a:t>задачи, упражнения и др.</a:t>
            </a:r>
            <a:r>
              <a:rPr lang="en-US" sz="2900" dirty="0"/>
              <a:t>)</a:t>
            </a:r>
            <a:r>
              <a:rPr lang="bg-BG" sz="2900" dirty="0"/>
              <a:t> е разработен за нуждите на Национална програма "</a:t>
            </a:r>
            <a:r>
              <a:rPr lang="bg-BG" sz="2900" b="1" dirty="0">
                <a:solidFill>
                  <a:schemeClr val="tx2">
                    <a:lumMod val="75000"/>
                  </a:schemeClr>
                </a:solidFill>
              </a:rPr>
              <a:t>Обучение за ИТ кариера</a:t>
            </a:r>
            <a:r>
              <a:rPr lang="bg-BG" sz="2900" dirty="0"/>
              <a:t>" на МОН за подготовка по професия "Приложен програмист"</a:t>
            </a:r>
          </a:p>
          <a:p>
            <a:endParaRPr lang="bg-BG" sz="2900" dirty="0"/>
          </a:p>
          <a:p>
            <a:endParaRPr lang="bg-BG" sz="2900" dirty="0"/>
          </a:p>
          <a:p>
            <a:r>
              <a:rPr lang="bg-BG" sz="2900" dirty="0"/>
              <a:t>Курсът е базиран на учебно съдържание и методика, предоставени от </a:t>
            </a:r>
            <a:r>
              <a:rPr lang="bg-BG" sz="2900" b="1" dirty="0">
                <a:solidFill>
                  <a:schemeClr val="tx2">
                    <a:lumMod val="75000"/>
                  </a:schemeClr>
                </a:solidFill>
              </a:rPr>
              <a:t>фондация "Софтуерен университет" </a:t>
            </a:r>
            <a:r>
              <a:rPr lang="bg-BG" sz="2900" dirty="0"/>
              <a:t>и се разпространява под свободен</a:t>
            </a:r>
            <a:r>
              <a:rPr lang="bg-BG" sz="2900" dirty="0">
                <a:solidFill>
                  <a:schemeClr val="tx2">
                    <a:lumMod val="75000"/>
                  </a:schemeClr>
                </a:solidFill>
              </a:rPr>
              <a:t> </a:t>
            </a:r>
            <a:r>
              <a:rPr lang="bg-BG" sz="2900" dirty="0"/>
              <a:t>лиценз</a:t>
            </a:r>
            <a:r>
              <a:rPr lang="en-US" sz="2900" b="1" dirty="0">
                <a:solidFill>
                  <a:schemeClr val="tx2">
                    <a:lumMod val="75000"/>
                  </a:schemeClr>
                </a:solidFill>
              </a:rPr>
              <a:t> CC-BY-NC-SA</a:t>
            </a:r>
            <a:endParaRPr lang="bg-BG" sz="2900" b="1" dirty="0">
              <a:solidFill>
                <a:schemeClr val="tx2">
                  <a:lumMod val="75000"/>
                </a:schemeClr>
              </a:solidFill>
            </a:endParaRPr>
          </a:p>
        </p:txBody>
      </p:sp>
      <p:grpSp>
        <p:nvGrpSpPr>
          <p:cNvPr id="6" name="Group Logos">
            <a:extLst>
              <a:ext uri="{FF2B5EF4-FFF2-40B4-BE49-F238E27FC236}">
                <a16:creationId xmlns:a16="http://schemas.microsoft.com/office/drawing/2014/main" id="{40A26E2B-FAAA-4165-9B90-2760644E8132}"/>
              </a:ext>
            </a:extLst>
          </p:cNvPr>
          <p:cNvGrpSpPr/>
          <p:nvPr/>
        </p:nvGrpSpPr>
        <p:grpSpPr>
          <a:xfrm>
            <a:off x="2970212" y="5553269"/>
            <a:ext cx="6016452" cy="873381"/>
            <a:chOff x="2970212" y="5562600"/>
            <a:chExt cx="6016452" cy="873381"/>
          </a:xfrm>
        </p:grpSpPr>
        <p:pic>
          <p:nvPicPr>
            <p:cNvPr id="22" name="Logo CC-BY-NC-SA">
              <a:hlinkClick r:id="rId3"/>
              <a:extLst>
                <a:ext uri="{FF2B5EF4-FFF2-40B4-BE49-F238E27FC236}">
                  <a16:creationId xmlns:a16="http://schemas.microsoft.com/office/drawing/2014/main" id="{F7FF078B-D7E3-4FDC-B697-3E0B738E780E}"/>
                </a:ext>
              </a:extLst>
            </p:cNvPr>
            <p:cNvPicPr>
              <a:picLocks noChangeAspect="1"/>
            </p:cNvPicPr>
            <p:nvPr/>
          </p:nvPicPr>
          <p:blipFill>
            <a:blip r:embed="rId4"/>
            <a:stretch>
              <a:fillRect/>
            </a:stretch>
          </p:blipFill>
          <p:spPr>
            <a:xfrm>
              <a:off x="6551612" y="5562600"/>
              <a:ext cx="2435052" cy="873380"/>
            </a:xfrm>
            <a:prstGeom prst="rect">
              <a:avLst/>
            </a:prstGeom>
          </p:spPr>
        </p:pic>
        <p:pic>
          <p:nvPicPr>
            <p:cNvPr id="20" name="Logo SoftUni Foundation" descr="A picture containing plate, drawing&#10;&#10;Description automatically generated">
              <a:hlinkClick r:id="rId5"/>
              <a:extLst>
                <a:ext uri="{FF2B5EF4-FFF2-40B4-BE49-F238E27FC236}">
                  <a16:creationId xmlns:a16="http://schemas.microsoft.com/office/drawing/2014/main" id="{99622D04-ADD1-4DB1-A02F-2D61BE27A1F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70212" y="5562600"/>
              <a:ext cx="3121158" cy="873381"/>
            </a:xfrm>
            <a:prstGeom prst="roundRect">
              <a:avLst>
                <a:gd name="adj" fmla="val 4326"/>
              </a:avLst>
            </a:prstGeom>
            <a:noFill/>
            <a:ln>
              <a:solidFill>
                <a:schemeClr val="accent2">
                  <a:lumMod val="75000"/>
                </a:schemeClr>
              </a:solidFill>
            </a:ln>
          </p:spPr>
        </p:pic>
      </p:grpSp>
      <p:grpSp>
        <p:nvGrpSpPr>
          <p:cNvPr id="5" name="Group Logos">
            <a:extLst>
              <a:ext uri="{FF2B5EF4-FFF2-40B4-BE49-F238E27FC236}">
                <a16:creationId xmlns:a16="http://schemas.microsoft.com/office/drawing/2014/main" id="{0602D838-02AF-4A2B-9E34-F6768ABCBB84}"/>
              </a:ext>
            </a:extLst>
          </p:cNvPr>
          <p:cNvGrpSpPr/>
          <p:nvPr/>
        </p:nvGrpSpPr>
        <p:grpSpPr>
          <a:xfrm>
            <a:off x="3112083" y="2715207"/>
            <a:ext cx="5709475" cy="970203"/>
            <a:chOff x="3112083" y="2705876"/>
            <a:chExt cx="5709475" cy="970203"/>
          </a:xfrm>
        </p:grpSpPr>
        <p:pic>
          <p:nvPicPr>
            <p:cNvPr id="10" name="Logo IT Career" descr="A close up of a logo&#10;&#10;Description automatically generated">
              <a:hlinkClick r:id="rId7"/>
              <a:extLst>
                <a:ext uri="{FF2B5EF4-FFF2-40B4-BE49-F238E27FC236}">
                  <a16:creationId xmlns:a16="http://schemas.microsoft.com/office/drawing/2014/main" id="{C6B4761B-EE8B-460E-A5AF-6A003F25524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12083" y="2705879"/>
              <a:ext cx="2837416" cy="970200"/>
            </a:xfrm>
            <a:prstGeom prst="roundRect">
              <a:avLst>
                <a:gd name="adj" fmla="val 4326"/>
              </a:avLst>
            </a:prstGeom>
            <a:noFill/>
            <a:ln>
              <a:solidFill>
                <a:schemeClr val="accent2">
                  <a:lumMod val="75000"/>
                </a:schemeClr>
              </a:solidFill>
            </a:ln>
          </p:spPr>
        </p:pic>
        <p:pic>
          <p:nvPicPr>
            <p:cNvPr id="12" name="Logo Ministry of Education">
              <a:hlinkClick r:id="rId9"/>
              <a:extLst>
                <a:ext uri="{FF2B5EF4-FFF2-40B4-BE49-F238E27FC236}">
                  <a16:creationId xmlns:a16="http://schemas.microsoft.com/office/drawing/2014/main" id="{E65F853D-4D5F-404D-B9AA-6840D11022F6}"/>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716718" y="2705876"/>
              <a:ext cx="2104840" cy="970200"/>
            </a:xfrm>
            <a:prstGeom prst="roundRect">
              <a:avLst>
                <a:gd name="adj" fmla="val 4326"/>
              </a:avLst>
            </a:prstGeom>
            <a:noFill/>
            <a:ln>
              <a:solidFill>
                <a:schemeClr val="accent2">
                  <a:lumMod val="75000"/>
                </a:schemeClr>
              </a:solidFill>
            </a:ln>
            <a:extLst>
              <a:ext uri="{909E8E84-426E-40DD-AFC4-6F175D3DCCD1}">
                <a14:hiddenFill xmlns:a14="http://schemas.microsoft.com/office/drawing/2010/main">
                  <a:solidFill>
                    <a:srgbClr val="FFFFFF"/>
                  </a:solidFill>
                </a14:hiddenFill>
              </a:ext>
            </a:extLst>
          </p:spPr>
        </p:pic>
      </p:grpSp>
      <p:sp>
        <p:nvSpPr>
          <p:cNvPr id="2" name="Slide Title"/>
          <p:cNvSpPr>
            <a:spLocks noGrp="1"/>
          </p:cNvSpPr>
          <p:nvPr>
            <p:ph type="title"/>
          </p:nvPr>
        </p:nvSpPr>
        <p:spPr>
          <a:xfrm>
            <a:off x="188815" y="40341"/>
            <a:ext cx="11849197" cy="1110780"/>
          </a:xfrm>
        </p:spPr>
        <p:txBody>
          <a:bodyPr>
            <a:normAutofit/>
          </a:bodyPr>
          <a:lstStyle/>
          <a:p>
            <a:r>
              <a:rPr lang="bg-BG" dirty="0"/>
              <a:t>Министерство на образованието и науката (МОН)</a:t>
            </a:r>
            <a:endParaRPr lang="en-US" dirty="0"/>
          </a:p>
        </p:txBody>
      </p:sp>
      <p:sp>
        <p:nvSpPr>
          <p:cNvPr id="11" name="Slide Number Placeholder">
            <a:extLst>
              <a:ext uri="{FF2B5EF4-FFF2-40B4-BE49-F238E27FC236}">
                <a16:creationId xmlns:a16="http://schemas.microsoft.com/office/drawing/2014/main" id="{29785D6F-0B0A-43FE-8B90-BEFDABA56EF4}"/>
              </a:ext>
            </a:extLst>
          </p:cNvPr>
          <p:cNvSpPr>
            <a:spLocks noGrp="1"/>
          </p:cNvSpPr>
          <p:nvPr>
            <p:ph type="sldNum" sz="quarter" idx="4"/>
          </p:nvPr>
        </p:nvSpPr>
        <p:spPr>
          <a:xfrm>
            <a:off x="11566412" y="6525002"/>
            <a:ext cx="428822" cy="196477"/>
          </a:xfrm>
          <a:prstGeom prst="rect">
            <a:avLst/>
          </a:prstGeom>
        </p:spPr>
        <p:txBody>
          <a:bodyPr vert="horz" lIns="36000" tIns="36000" rIns="36000" bIns="36000" rtlCol="0" anchor="ctr"/>
          <a:lstStyle>
            <a:lvl1pPr algn="r">
              <a:defRPr sz="1000">
                <a:solidFill>
                  <a:schemeClr val="tx1">
                    <a:tint val="75000"/>
                  </a:schemeClr>
                </a:solidFill>
              </a:defRPr>
            </a:lvl1pPr>
          </a:lstStyle>
          <a:p>
            <a:fld id="{C014DD1E-5D91-48A3-AD6D-45FBA980D106}" type="slidenum">
              <a:rPr lang="en-US" smtClean="0">
                <a:solidFill>
                  <a:prstClr val="white">
                    <a:tint val="75000"/>
                  </a:prstClr>
                </a:solidFill>
              </a:rPr>
              <a:pPr/>
              <a:t>9</a:t>
            </a:fld>
            <a:endParaRPr lang="en-US" dirty="0">
              <a:solidFill>
                <a:prstClr val="white">
                  <a:tint val="75000"/>
                </a:prstClr>
              </a:solidFill>
            </a:endParaRPr>
          </a:p>
        </p:txBody>
      </p:sp>
    </p:spTree>
    <p:extLst>
      <p:ext uri="{BB962C8B-B14F-4D97-AF65-F5344CB8AC3E}">
        <p14:creationId xmlns:p14="http://schemas.microsoft.com/office/powerpoint/2010/main" val="1759542948"/>
      </p:ext>
    </p:extLst>
  </p:cSld>
  <p:clrMapOvr>
    <a:masterClrMapping/>
  </p:clrMapOvr>
</p:sld>
</file>

<file path=ppt/theme/theme1.xml><?xml version="1.0" encoding="utf-8"?>
<a:theme xmlns:a="http://schemas.openxmlformats.org/drawingml/2006/main" name="SoftUni 16x9">
  <a:themeElements>
    <a:clrScheme name="SoftUni Color Them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F6C781"/>
      </a:hlink>
      <a:folHlink>
        <a:srgbClr val="F2AC44"/>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spDef>
      <a:spPr/>
      <a:bodyPr rtlCol="0" anchor="ctr"/>
      <a:lstStyle>
        <a:defPPr algn="ctr">
          <a:defRPr sz="2800"/>
        </a:defPPr>
      </a:lstStyle>
      <a:style>
        <a:lnRef idx="2">
          <a:schemeClr val="accent1">
            <a:shade val="50000"/>
          </a:schemeClr>
        </a:lnRef>
        <a:fillRef idx="1">
          <a:schemeClr val="accent1"/>
        </a:fillRef>
        <a:effectRef idx="0">
          <a:schemeClr val="accent1"/>
        </a:effectRef>
        <a:fontRef idx="minor">
          <a:schemeClr val="lt1"/>
        </a:fontRef>
      </a:style>
    </a:spDef>
    <a:lnDef>
      <a:spPr>
        <a:ln w="2540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80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extraClrSchemeLst/>
</a:theme>
</file>

<file path=ppt/theme/theme3.xml><?xml version="1.0" encoding="utf-8"?>
<a:theme xmlns:a="http://schemas.openxmlformats.org/drawingml/2006/main" name="Office Theme">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3836F65B-1B07-41EE-A0E8-BC6EF385522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Software-University-Foundation</Template>
  <TotalTime>7188</TotalTime>
  <Words>871</Words>
  <Application>Microsoft Office PowerPoint</Application>
  <PresentationFormat>Custom</PresentationFormat>
  <Paragraphs>154</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Consolas</vt:lpstr>
      <vt:lpstr>Wingdings</vt:lpstr>
      <vt:lpstr>Wingdings 2</vt:lpstr>
      <vt:lpstr>SoftUni 16x9</vt:lpstr>
      <vt:lpstr>PowerPoint Presentation</vt:lpstr>
      <vt:lpstr>Групиране в SQL</vt:lpstr>
      <vt:lpstr>Групиране (1)</vt:lpstr>
      <vt:lpstr>Групиране (1)</vt:lpstr>
      <vt:lpstr>Групиране (2)</vt:lpstr>
      <vt:lpstr>Задача: Общи заплати по отдели</vt:lpstr>
      <vt:lpstr>Решение: Общи заплати по отдели</vt:lpstr>
      <vt:lpstr>Групиране</vt:lpstr>
      <vt:lpstr>Министерство на образованието и науката (МОН)</vt:lpstr>
    </vt:vector>
  </TitlesOfParts>
  <Manager/>
  <Company>Software University (SoftUni)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Defining Classes</dc:title>
  <dc:subject>C# Basics Course</dc:subject>
  <dc:creator>Software University Foundation</dc:creator>
  <cp:keywords>C#; class; object; fields; methods; properties; constructors; static</cp:keywords>
  <dc:description>Фондация "Софтуерен университет" - http://softuni.foundation</dc:description>
  <cp:lastModifiedBy>Svetlin Nakov</cp:lastModifiedBy>
  <cp:revision>296</cp:revision>
  <dcterms:created xsi:type="dcterms:W3CDTF">2014-01-02T17:00:34Z</dcterms:created>
  <dcterms:modified xsi:type="dcterms:W3CDTF">2019-12-17T11:27:05Z</dcterms:modified>
  <cp:category>programming; software engineering; C#; OOP</cp:category>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TC027879909991</vt:lpwstr>
  </property>
</Properties>
</file>