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508"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PlaceHolder 1"/>
          <p:cNvSpPr>
            <a:spLocks noGrp="1"/>
          </p:cNvSpPr>
          <p:nvPr>
            <p:ph type="body"/>
          </p:nvPr>
        </p:nvSpPr>
        <p:spPr>
          <a:xfrm>
            <a:off x="380880" y="4343400"/>
            <a:ext cx="6095160" cy="411408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44"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1000" b="0" strike="noStrike" spc="-1">
                <a:solidFill>
                  <a:srgbClr val="000000"/>
                </a:solidFill>
                <a:uFill>
                  <a:solidFill>
                    <a:srgbClr val="FFFFFF"/>
                  </a:solidFill>
                </a:uFill>
                <a:latin typeface="+mn-lt"/>
                <a:ea typeface="+mn-ea"/>
              </a:rPr>
              <a:t>© Software University Foundation – </a:t>
            </a:r>
            <a:r>
              <a:rPr lang="en-US" sz="1000" b="0" u="sng" strike="noStrike" spc="-1">
                <a:solidFill>
                  <a:srgbClr val="000000"/>
                </a:solidFill>
                <a:uFill>
                  <a:solidFill>
                    <a:srgbClr val="FFFFFF"/>
                  </a:solidFill>
                </a:uFill>
                <a:latin typeface="+mn-lt"/>
                <a:ea typeface="+mn-ea"/>
                <a:hlinkClick r:id="rId3"/>
              </a:rPr>
              <a:t>http://softuni.org</a:t>
            </a:r>
            <a:endParaRPr lang="en-US" sz="1800" b="0" strike="noStrike" spc="-1">
              <a:solidFill>
                <a:srgbClr val="000000"/>
              </a:solidFill>
              <a:uFill>
                <a:solidFill>
                  <a:srgbClr val="FFFFFF"/>
                </a:solidFill>
              </a:uFill>
              <a:latin typeface="Arial"/>
            </a:endParaRPr>
          </a:p>
          <a:p>
            <a:pPr>
              <a:lnSpc>
                <a:spcPct val="100000"/>
              </a:lnSpc>
            </a:pPr>
            <a:r>
              <a:rPr lang="en-US" sz="1000" b="0" strike="noStrike" spc="-1">
                <a:solidFill>
                  <a:srgbClr val="000000"/>
                </a:solidFill>
                <a:uFill>
                  <a:solidFill>
                    <a:srgbClr val="FFFFFF"/>
                  </a:solidFill>
                </a:uFill>
                <a:latin typeface="+mn-lt"/>
                <a:ea typeface="+mn-ea"/>
              </a:rPr>
              <a:t>This work is licensed under the </a:t>
            </a:r>
            <a:r>
              <a:rPr lang="en-US" sz="1000" b="0" u="sng" strike="noStrike" spc="-1">
                <a:solidFill>
                  <a:srgbClr val="000000"/>
                </a:solidFill>
                <a:uFill>
                  <a:solidFill>
                    <a:srgbClr val="FFFFFF"/>
                  </a:solidFill>
                </a:uFill>
                <a:latin typeface="+mn-lt"/>
                <a:ea typeface="+mn-ea"/>
                <a:hlinkClick r:id="rId4"/>
              </a:rPr>
              <a:t>Creative Commons Attribution-NonCommercial-ShareAlike</a:t>
            </a:r>
            <a:r>
              <a:rPr lang="en-US" sz="1000" b="0" strike="noStrike" spc="-1">
                <a:solidFill>
                  <a:srgbClr val="000000"/>
                </a:solidFill>
                <a:uFill>
                  <a:solidFill>
                    <a:srgbClr val="FFFFFF"/>
                  </a:solidFill>
                </a:uFill>
                <a:latin typeface="+mn-lt"/>
                <a:ea typeface="+mn-ea"/>
              </a:rPr>
              <a:t> license.</a:t>
            </a:r>
            <a:endParaRPr lang="en-US" sz="1800" b="0" strike="noStrike" spc="-1">
              <a:solidFill>
                <a:srgbClr val="000000"/>
              </a:solidFill>
              <a:uFill>
                <a:solidFill>
                  <a:srgbClr val="FFFFFF"/>
                </a:solidFill>
              </a:uFill>
              <a:latin typeface="Arial"/>
            </a:endParaRPr>
          </a:p>
        </p:txBody>
      </p:sp>
      <p:sp>
        <p:nvSpPr>
          <p:cNvPr id="245"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9F90E655-E3A1-4272-9E43-9BB7D349A3B8}" type="slidenum">
              <a:rPr lang="en-US" sz="1000" b="0" strike="noStrike" spc="-1">
                <a:solidFill>
                  <a:srgbClr val="000000"/>
                </a:solidFill>
                <a:uFill>
                  <a:solidFill>
                    <a:srgbClr val="FFFFFF"/>
                  </a:solidFill>
                </a:uFill>
                <a:latin typeface="+mn-lt"/>
                <a:ea typeface="+mn-ea"/>
              </a:rPr>
              <a:t>1</a:t>
            </a:fld>
            <a:endParaRPr lang="en-US" sz="1800" b="0" strike="noStrike" spc="-1">
              <a:solidFill>
                <a:srgbClr val="000000"/>
              </a:solidFill>
              <a:uFill>
                <a:solidFill>
                  <a:srgbClr val="FFFFFF"/>
                </a:solidFill>
              </a:uFill>
              <a:latin typeface="Arial"/>
            </a:endParaRPr>
          </a:p>
        </p:txBody>
      </p:sp>
      <p:sp>
        <p:nvSpPr>
          <p:cNvPr id="5" name="Footer Placeholder">
            <a:extLst>
              <a:ext uri="{FF2B5EF4-FFF2-40B4-BE49-F238E27FC236}">
                <a16:creationId xmlns:a16="http://schemas.microsoft.com/office/drawing/2014/main" id="{BD1505A6-3D42-43F9-8F32-3E373DF32F2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19747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380880" y="4343400"/>
            <a:ext cx="6095160" cy="4114080"/>
          </a:xfrm>
          <a:prstGeom prst="rect">
            <a:avLst/>
          </a:prstGeom>
        </p:spPr>
        <p:txBody>
          <a:bodyPr lIns="0" tIns="0" rIns="0" bIns="0"/>
          <a:lstStyle/>
          <a:p>
            <a:endParaRPr lang="en-US" sz="2000" b="0" strike="noStrike" spc="-1">
              <a:solidFill>
                <a:srgbClr val="000000"/>
              </a:solidFill>
              <a:uFill>
                <a:solidFill>
                  <a:srgbClr val="FFFFFF"/>
                </a:solidFill>
              </a:uFill>
              <a:latin typeface="Arial"/>
            </a:endParaRPr>
          </a:p>
        </p:txBody>
      </p:sp>
      <p:sp>
        <p:nvSpPr>
          <p:cNvPr id="250"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US" sz="1000" b="0" strike="noStrike" spc="-1">
                <a:solidFill>
                  <a:srgbClr val="000000"/>
                </a:solidFill>
                <a:uFill>
                  <a:solidFill>
                    <a:srgbClr val="FFFFFF"/>
                  </a:solidFill>
                </a:uFill>
                <a:latin typeface="+mn-lt"/>
                <a:ea typeface="+mn-ea"/>
              </a:rPr>
              <a:t>© Software University Foundation – </a:t>
            </a:r>
            <a:r>
              <a:rPr lang="en-US" sz="1000" b="0" u="sng" strike="noStrike" spc="-1">
                <a:solidFill>
                  <a:srgbClr val="000000"/>
                </a:solidFill>
                <a:uFill>
                  <a:solidFill>
                    <a:srgbClr val="FFFFFF"/>
                  </a:solidFill>
                </a:uFill>
                <a:latin typeface="+mn-lt"/>
                <a:ea typeface="+mn-ea"/>
                <a:hlinkClick r:id="rId3"/>
              </a:rPr>
              <a:t>http://softuni.org</a:t>
            </a:r>
            <a:endParaRPr lang="en-US" sz="1800" b="0" strike="noStrike" spc="-1">
              <a:solidFill>
                <a:srgbClr val="000000"/>
              </a:solidFill>
              <a:uFill>
                <a:solidFill>
                  <a:srgbClr val="FFFFFF"/>
                </a:solidFill>
              </a:uFill>
              <a:latin typeface="Arial"/>
            </a:endParaRPr>
          </a:p>
          <a:p>
            <a:pPr>
              <a:lnSpc>
                <a:spcPct val="100000"/>
              </a:lnSpc>
            </a:pPr>
            <a:r>
              <a:rPr lang="en-US" sz="1000" b="0" strike="noStrike" spc="-1">
                <a:solidFill>
                  <a:srgbClr val="000000"/>
                </a:solidFill>
                <a:uFill>
                  <a:solidFill>
                    <a:srgbClr val="FFFFFF"/>
                  </a:solidFill>
                </a:uFill>
                <a:latin typeface="+mn-lt"/>
                <a:ea typeface="+mn-ea"/>
              </a:rPr>
              <a:t>This work is licensed under the </a:t>
            </a:r>
            <a:r>
              <a:rPr lang="en-US" sz="1000" b="0" u="sng" strike="noStrike" spc="-1">
                <a:solidFill>
                  <a:srgbClr val="000000"/>
                </a:solidFill>
                <a:uFill>
                  <a:solidFill>
                    <a:srgbClr val="FFFFFF"/>
                  </a:solidFill>
                </a:uFill>
                <a:latin typeface="+mn-lt"/>
                <a:ea typeface="+mn-ea"/>
                <a:hlinkClick r:id="rId4"/>
              </a:rPr>
              <a:t>Creative Commons Attribution-NonCommercial-ShareAlike</a:t>
            </a:r>
            <a:r>
              <a:rPr lang="en-US" sz="1000" b="0" strike="noStrike" spc="-1">
                <a:solidFill>
                  <a:srgbClr val="000000"/>
                </a:solidFill>
                <a:uFill>
                  <a:solidFill>
                    <a:srgbClr val="FFFFFF"/>
                  </a:solidFill>
                </a:uFill>
                <a:latin typeface="+mn-lt"/>
                <a:ea typeface="+mn-ea"/>
              </a:rPr>
              <a:t> license.</a:t>
            </a:r>
            <a:endParaRPr lang="en-US" sz="1800" b="0" strike="noStrike" spc="-1">
              <a:solidFill>
                <a:srgbClr val="000000"/>
              </a:solidFill>
              <a:uFill>
                <a:solidFill>
                  <a:srgbClr val="FFFFFF"/>
                </a:solidFill>
              </a:uFill>
              <a:latin typeface="Arial"/>
            </a:endParaRPr>
          </a:p>
        </p:txBody>
      </p:sp>
      <p:sp>
        <p:nvSpPr>
          <p:cNvPr id="251"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B1C95FA-1701-40AA-A223-55CDAC72E8FC}" type="slidenum">
              <a:rPr lang="en-US" sz="1000" b="0" strike="noStrike" spc="-1">
                <a:solidFill>
                  <a:srgbClr val="000000"/>
                </a:solidFill>
                <a:uFill>
                  <a:solidFill>
                    <a:srgbClr val="FFFFFF"/>
                  </a:solidFill>
                </a:uFill>
                <a:latin typeface="+mn-lt"/>
                <a:ea typeface="+mn-ea"/>
              </a:rPr>
              <a:t>16</a:t>
            </a:fld>
            <a:endParaRPr lang="en-US" sz="1800" b="0" strike="noStrike" spc="-1">
              <a:solidFill>
                <a:srgbClr val="000000"/>
              </a:solidFill>
              <a:uFill>
                <a:solidFill>
                  <a:srgbClr val="FFFFFF"/>
                </a:solidFill>
              </a:uFill>
              <a:latin typeface="Arial"/>
            </a:endParaRPr>
          </a:p>
        </p:txBody>
      </p:sp>
      <p:sp>
        <p:nvSpPr>
          <p:cNvPr id="5" name="Footer Placeholder">
            <a:extLst>
              <a:ext uri="{FF2B5EF4-FFF2-40B4-BE49-F238E27FC236}">
                <a16:creationId xmlns:a16="http://schemas.microsoft.com/office/drawing/2014/main" id="{9D2D6734-24C7-4568-98F6-073EFD8783B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45892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17</a:t>
            </a:fld>
            <a:endParaRPr lang="en-US" dirty="0"/>
          </a:p>
        </p:txBody>
      </p:sp>
      <p:sp>
        <p:nvSpPr>
          <p:cNvPr id="6" name="Footer Placeholder">
            <a:extLst>
              <a:ext uri="{FF2B5EF4-FFF2-40B4-BE49-F238E27FC236}">
                <a16:creationId xmlns:a16="http://schemas.microsoft.com/office/drawing/2014/main" id="{2F379B45-B4CF-4732-A1CA-346C8AE276A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8330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kariera.mon.bg/e-learni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creativecommons.org/licenses/by-nc-sa/4.0" TargetMode="External"/><Relationship Id="rId7" Type="http://schemas.openxmlformats.org/officeDocument/2006/relationships/hyperlink" Target="https://it-kariera.mon.bg/e-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mon.bg/"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inkercad.co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912960" y="457200"/>
            <a:ext cx="10576440" cy="168769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bg-BG" sz="4800" b="1" strike="noStrike" spc="-1" dirty="0">
                <a:solidFill>
                  <a:srgbClr val="F6D18E"/>
                </a:solidFill>
                <a:uFill>
                  <a:solidFill>
                    <a:srgbClr val="FFFFFF"/>
                  </a:solidFill>
                </a:uFill>
                <a:latin typeface="Calibri"/>
              </a:rPr>
              <a:t>Запознаване</a:t>
            </a:r>
            <a:r>
              <a:rPr lang="en-US" sz="4800" b="1" strike="noStrike" spc="-1" dirty="0">
                <a:solidFill>
                  <a:srgbClr val="F6D18E"/>
                </a:solidFill>
                <a:uFill>
                  <a:solidFill>
                    <a:srgbClr val="FFFFFF"/>
                  </a:solidFill>
                </a:uFill>
                <a:latin typeface="Calibri"/>
              </a:rPr>
              <a:t> с </a:t>
            </a:r>
            <a:r>
              <a:rPr lang="bg-BG" sz="4800" b="1" strike="noStrike" spc="-1" dirty="0">
                <a:solidFill>
                  <a:srgbClr val="F6D18E"/>
                </a:solidFill>
                <a:uFill>
                  <a:solidFill>
                    <a:srgbClr val="FFFFFF"/>
                  </a:solidFill>
                </a:uFill>
                <a:latin typeface="Calibri"/>
              </a:rPr>
              <a:t>емулатора</a:t>
            </a:r>
            <a:r>
              <a:rPr lang="en-US" sz="4800" b="1" strike="noStrike" spc="-1" dirty="0">
                <a:solidFill>
                  <a:srgbClr val="F6D18E"/>
                </a:solidFill>
                <a:uFill>
                  <a:solidFill>
                    <a:srgbClr val="FFFFFF"/>
                  </a:solidFill>
                </a:uFill>
                <a:latin typeface="Calibri"/>
              </a:rPr>
              <a:t> </a:t>
            </a:r>
            <a:r>
              <a:rPr lang="bg-BG" sz="4800" b="1" strike="noStrike" spc="-1" dirty="0">
                <a:solidFill>
                  <a:srgbClr val="F6D18E"/>
                </a:solidFill>
                <a:uFill>
                  <a:solidFill>
                    <a:srgbClr val="FFFFFF"/>
                  </a:solidFill>
                </a:uFill>
                <a:latin typeface="Calibri"/>
              </a:rPr>
              <a:t>за електрически вериги </a:t>
            </a:r>
            <a:r>
              <a:rPr lang="en-US" sz="4800" b="1" strike="noStrike" spc="-1" noProof="1">
                <a:solidFill>
                  <a:srgbClr val="F6D18E"/>
                </a:solidFill>
                <a:uFill>
                  <a:solidFill>
                    <a:srgbClr val="FFFFFF"/>
                  </a:solidFill>
                </a:uFill>
                <a:latin typeface="Calibri"/>
              </a:rPr>
              <a:t>TinkedCAD</a:t>
            </a:r>
            <a:endParaRPr lang="en-US" sz="1800" b="0" strike="noStrike" spc="-1" noProof="1">
              <a:solidFill>
                <a:srgbClr val="FFFFFF"/>
              </a:solidFill>
              <a:uFill>
                <a:solidFill>
                  <a:srgbClr val="FFFFFF"/>
                </a:solidFill>
              </a:uFill>
              <a:latin typeface="Arial"/>
            </a:endParaRPr>
          </a:p>
        </p:txBody>
      </p:sp>
      <p:sp>
        <p:nvSpPr>
          <p:cNvPr id="161" name="CustomShape 2"/>
          <p:cNvSpPr/>
          <p:nvPr/>
        </p:nvSpPr>
        <p:spPr>
          <a:xfrm>
            <a:off x="3579840" y="2397240"/>
            <a:ext cx="7909560" cy="8031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bg-BG" sz="4000" b="0" strike="noStrike" spc="197" dirty="0">
                <a:solidFill>
                  <a:srgbClr val="F0A22E"/>
                </a:solidFill>
                <a:uFill>
                  <a:solidFill>
                    <a:srgbClr val="FFFFFF"/>
                  </a:solidFill>
                </a:uFill>
                <a:latin typeface="Calibri"/>
              </a:rPr>
              <a:t>Електроника</a:t>
            </a:r>
            <a:endParaRPr lang="bg-BG" sz="1800" b="0" strike="noStrike" spc="-1" dirty="0">
              <a:solidFill>
                <a:srgbClr val="FFFFFF"/>
              </a:solidFill>
              <a:uFill>
                <a:solidFill>
                  <a:srgbClr val="FFFFFF"/>
                </a:solidFill>
              </a:uFill>
              <a:latin typeface="Arial"/>
            </a:endParaRPr>
          </a:p>
        </p:txBody>
      </p:sp>
      <p:pic>
        <p:nvPicPr>
          <p:cNvPr id="167" name="Picture 166"/>
          <p:cNvPicPr/>
          <p:nvPr/>
        </p:nvPicPr>
        <p:blipFill>
          <a:blip r:embed="rId3"/>
          <a:stretch/>
        </p:blipFill>
        <p:spPr>
          <a:xfrm>
            <a:off x="6969066" y="4572000"/>
            <a:ext cx="4520334" cy="1569360"/>
          </a:xfrm>
          <a:prstGeom prst="rect">
            <a:avLst/>
          </a:prstGeom>
          <a:ln>
            <a:noFill/>
          </a:ln>
        </p:spPr>
      </p:pic>
      <p:sp>
        <p:nvSpPr>
          <p:cNvPr id="12" name="Slide Number Placeholder">
            <a:extLst>
              <a:ext uri="{FF2B5EF4-FFF2-40B4-BE49-F238E27FC236}">
                <a16:creationId xmlns:a16="http://schemas.microsoft.com/office/drawing/2014/main" id="{F22E5B2C-AE46-4BDA-9E21-F9476EB74AA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grpSp>
        <p:nvGrpSpPr>
          <p:cNvPr id="13" name="Group 12">
            <a:extLst>
              <a:ext uri="{FF2B5EF4-FFF2-40B4-BE49-F238E27FC236}">
                <a16:creationId xmlns:a16="http://schemas.microsoft.com/office/drawing/2014/main" id="{A6999FD4-C7B1-4B42-A57D-C632659701EE}"/>
              </a:ext>
            </a:extLst>
          </p:cNvPr>
          <p:cNvGrpSpPr/>
          <p:nvPr/>
        </p:nvGrpSpPr>
        <p:grpSpPr>
          <a:xfrm>
            <a:off x="684212" y="3464887"/>
            <a:ext cx="5874467" cy="2744637"/>
            <a:chOff x="684212" y="3464887"/>
            <a:chExt cx="5874467" cy="2744637"/>
          </a:xfrm>
        </p:grpSpPr>
        <p:sp>
          <p:nvSpPr>
            <p:cNvPr id="14" name="Rectangle 3">
              <a:extLst>
                <a:ext uri="{FF2B5EF4-FFF2-40B4-BE49-F238E27FC236}">
                  <a16:creationId xmlns:a16="http://schemas.microsoft.com/office/drawing/2014/main" id="{E6BF3B62-C2F2-421E-BD23-A9E830F935B6}"/>
                </a:ext>
              </a:extLst>
            </p:cNvPr>
            <p:cNvSpPr>
              <a:spLocks noChangeArrowheads="1"/>
            </p:cNvSpPr>
            <p:nvPr/>
          </p:nvSpPr>
          <p:spPr bwMode="auto">
            <a:xfrm rot="932023">
              <a:off x="5054123" y="3464887"/>
              <a:ext cx="1504556" cy="72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85000"/>
                </a:lnSpc>
                <a:tabLst>
                  <a:tab pos="457200" algn="l"/>
                  <a:tab pos="914400" algn="l"/>
                  <a:tab pos="1371600" algn="l"/>
                  <a:tab pos="1828800" algn="l"/>
                  <a:tab pos="2286000" algn="l"/>
                </a:tabLst>
              </a:pPr>
              <a:r>
                <a:rPr lang="bg-BG" sz="2400" b="1" dirty="0">
                  <a:solidFill>
                    <a:srgbClr val="FFF0D9"/>
                  </a:solidFill>
                  <a:latin typeface="Calibri" charset="0"/>
                  <a:ea typeface="Noto Sans CJK SC Regular" charset="0"/>
                  <a:cs typeface="Noto Sans CJK SC Regular" charset="0"/>
                </a:rPr>
                <a:t>Вградени</a:t>
              </a:r>
              <a:br>
                <a:rPr lang="bg-BG" sz="2400" b="1" dirty="0">
                  <a:solidFill>
                    <a:srgbClr val="FFF0D9"/>
                  </a:solidFill>
                  <a:latin typeface="Calibri" charset="0"/>
                  <a:ea typeface="Noto Sans CJK SC Regular" charset="0"/>
                  <a:cs typeface="Noto Sans CJK SC Regular" charset="0"/>
                </a:rPr>
              </a:br>
              <a:r>
                <a:rPr lang="bg-BG" sz="2400" b="1" dirty="0">
                  <a:solidFill>
                    <a:srgbClr val="FFF0D9"/>
                  </a:solidFill>
                  <a:latin typeface="Calibri" charset="0"/>
                  <a:ea typeface="Noto Sans CJK SC Regular" charset="0"/>
                  <a:cs typeface="Noto Sans CJK SC Regular" charset="0"/>
                </a:rPr>
                <a:t>системи</a:t>
              </a:r>
              <a:endParaRPr lang="en-US" sz="2400" b="1" dirty="0">
                <a:solidFill>
                  <a:srgbClr val="FFF0D9"/>
                </a:solidFill>
                <a:latin typeface="Calibri" charset="0"/>
                <a:ea typeface="Noto Sans CJK SC Regular" charset="0"/>
                <a:cs typeface="Noto Sans CJK SC Regular" charset="0"/>
              </a:endParaRPr>
            </a:p>
          </p:txBody>
        </p:sp>
        <p:pic>
          <p:nvPicPr>
            <p:cNvPr id="15" name="Picture 5">
              <a:extLst>
                <a:ext uri="{FF2B5EF4-FFF2-40B4-BE49-F238E27FC236}">
                  <a16:creationId xmlns:a16="http://schemas.microsoft.com/office/drawing/2014/main" id="{567FA94C-759D-4AF7-A7E7-6D1B600C3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3639663"/>
              <a:ext cx="1827213"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6">
              <a:extLst>
                <a:ext uri="{FF2B5EF4-FFF2-40B4-BE49-F238E27FC236}">
                  <a16:creationId xmlns:a16="http://schemas.microsoft.com/office/drawing/2014/main" id="{78A8B2AF-443F-49B6-9E60-9BAC186C3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4137025"/>
              <a:ext cx="2173288" cy="758825"/>
            </a:xfrm>
            <a:prstGeom prst="rect">
              <a:avLst/>
            </a:prstGeom>
            <a:solidFill>
              <a:srgbClr val="231F20">
                <a:alpha val="50000"/>
              </a:srgbClr>
            </a:solidFill>
            <a:ln w="9525" cap="flat">
              <a:solidFill>
                <a:srgbClr val="C87D0E">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7">
              <a:extLst>
                <a:ext uri="{FF2B5EF4-FFF2-40B4-BE49-F238E27FC236}">
                  <a16:creationId xmlns:a16="http://schemas.microsoft.com/office/drawing/2014/main" id="{3DFF54C7-F8E2-4406-BC91-C01367C52C0A}"/>
                </a:ext>
              </a:extLst>
            </p:cNvPr>
            <p:cNvSpPr>
              <a:spLocks noChangeArrowheads="1"/>
            </p:cNvSpPr>
            <p:nvPr/>
          </p:nvSpPr>
          <p:spPr bwMode="auto">
            <a:xfrm>
              <a:off x="698500" y="5060950"/>
              <a:ext cx="31861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300" b="1" dirty="0">
                  <a:solidFill>
                    <a:srgbClr val="F4B36C"/>
                  </a:solidFill>
                  <a:latin typeface="Calibri" charset="0"/>
                  <a:ea typeface="Noto Sans CJK SC Regular" charset="0"/>
                  <a:cs typeface="Noto Sans CJK SC Regular" charset="0"/>
                </a:rPr>
                <a:t>Учителски екип</a:t>
              </a:r>
            </a:p>
          </p:txBody>
        </p:sp>
        <p:sp>
          <p:nvSpPr>
            <p:cNvPr id="18" name="Rectangle 8">
              <a:extLst>
                <a:ext uri="{FF2B5EF4-FFF2-40B4-BE49-F238E27FC236}">
                  <a16:creationId xmlns:a16="http://schemas.microsoft.com/office/drawing/2014/main" id="{61977CBE-0529-4973-B5BE-9E0414D68416}"/>
                </a:ext>
              </a:extLst>
            </p:cNvPr>
            <p:cNvSpPr>
              <a:spLocks noChangeArrowheads="1"/>
            </p:cNvSpPr>
            <p:nvPr/>
          </p:nvSpPr>
          <p:spPr bwMode="auto">
            <a:xfrm>
              <a:off x="698500" y="5478075"/>
              <a:ext cx="3186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000" b="1" dirty="0">
                  <a:solidFill>
                    <a:srgbClr val="F9DAAB"/>
                  </a:solidFill>
                  <a:latin typeface="Calibri" charset="0"/>
                  <a:ea typeface="Noto Sans CJK SC Regular" charset="0"/>
                  <a:cs typeface="Noto Sans CJK SC Regular" charset="0"/>
                </a:rPr>
                <a:t>Обучение за ИТ кариера</a:t>
              </a:r>
            </a:p>
          </p:txBody>
        </p:sp>
        <p:sp>
          <p:nvSpPr>
            <p:cNvPr id="19" name="Rectangle 9">
              <a:extLst>
                <a:ext uri="{FF2B5EF4-FFF2-40B4-BE49-F238E27FC236}">
                  <a16:creationId xmlns:a16="http://schemas.microsoft.com/office/drawing/2014/main" id="{2A33DA80-22CA-4769-A78B-F6C75827FAD8}"/>
                </a:ext>
              </a:extLst>
            </p:cNvPr>
            <p:cNvSpPr>
              <a:spLocks noChangeArrowheads="1"/>
            </p:cNvSpPr>
            <p:nvPr/>
          </p:nvSpPr>
          <p:spPr bwMode="auto">
            <a:xfrm>
              <a:off x="698500" y="5826937"/>
              <a:ext cx="50276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 pos="3200400" algn="l"/>
                  <a:tab pos="3657600" algn="l"/>
                </a:tabLst>
              </a:pPr>
              <a:r>
                <a:rPr lang="en-US" sz="2000" b="1" u="sng" dirty="0">
                  <a:solidFill>
                    <a:srgbClr val="F6C781"/>
                  </a:solidFill>
                  <a:latin typeface="Calibri" charset="0"/>
                  <a:ea typeface="Noto Sans CJK SC Regular" charset="0"/>
                  <a:cs typeface="Noto Sans CJK SC Regular" charset="0"/>
                  <a:hlinkClick r:id="rId6"/>
                </a:rPr>
                <a:t>https://it-kariera.mon.bg/e-learning</a:t>
              </a:r>
            </a:p>
          </p:txBody>
        </p:sp>
      </p:grpSp>
    </p:spTree>
    <p:extLst>
      <p:ext uri="{BB962C8B-B14F-4D97-AF65-F5344CB8AC3E}">
        <p14:creationId xmlns:p14="http://schemas.microsoft.com/office/powerpoint/2010/main" val="222625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03"/>
          <p:cNvPicPr/>
          <p:nvPr/>
        </p:nvPicPr>
        <p:blipFill>
          <a:blip r:embed="rId2"/>
          <a:stretch/>
        </p:blipFill>
        <p:spPr>
          <a:xfrm>
            <a:off x="984600" y="914400"/>
            <a:ext cx="10079640" cy="5551560"/>
          </a:xfrm>
          <a:prstGeom prst="rect">
            <a:avLst/>
          </a:prstGeom>
          <a:ln>
            <a:noFill/>
          </a:ln>
        </p:spPr>
      </p:pic>
      <p:sp>
        <p:nvSpPr>
          <p:cNvPr id="205" name="TextShape 1"/>
          <p:cNvSpPr txBox="1"/>
          <p:nvPr/>
        </p:nvSpPr>
        <p:spPr>
          <a:xfrm>
            <a:off x="4951412" y="304800"/>
            <a:ext cx="6172200" cy="883920"/>
          </a:xfrm>
          <a:prstGeom prst="rect">
            <a:avLst/>
          </a:prstGeom>
          <a:noFill/>
          <a:ln>
            <a:noFill/>
          </a:ln>
        </p:spPr>
        <p:txBody>
          <a:bodyPr lIns="0" tIns="0" rIns="0" bIns="0"/>
          <a:lstStyle/>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От</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падащото</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меню</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изберете</a:t>
            </a:r>
            <a:r>
              <a:rPr lang="en-US" b="0" strike="noStrike" spc="-1" dirty="0">
                <a:solidFill>
                  <a:srgbClr val="FFFFFF"/>
                </a:solidFill>
                <a:uFill>
                  <a:solidFill>
                    <a:srgbClr val="FFFFFF"/>
                  </a:solidFill>
                </a:uFill>
                <a:latin typeface="Arial"/>
              </a:rPr>
              <a:t> Log Out.</a:t>
            </a:r>
            <a:endParaRPr lang="en-US" sz="4800" b="0" strike="noStrike" spc="-1" dirty="0">
              <a:solidFill>
                <a:srgbClr val="FFFFFF"/>
              </a:solidFill>
              <a:uFill>
                <a:solidFill>
                  <a:srgbClr val="FFFFFF"/>
                </a:solidFill>
              </a:uFill>
              <a:latin typeface="Arial"/>
            </a:endParaRPr>
          </a:p>
        </p:txBody>
      </p:sp>
      <p:sp>
        <p:nvSpPr>
          <p:cNvPr id="206" name="Line 2"/>
          <p:cNvSpPr/>
          <p:nvPr/>
        </p:nvSpPr>
        <p:spPr>
          <a:xfrm flipV="1">
            <a:off x="8880120" y="349992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207" name="CustomShape 3"/>
          <p:cNvSpPr/>
          <p:nvPr/>
        </p:nvSpPr>
        <p:spPr>
          <a:xfrm>
            <a:off x="57212" y="237720"/>
            <a:ext cx="11295000" cy="371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Регистрация</a:t>
            </a:r>
            <a:endParaRPr lang="en-US" sz="1800" b="0" strike="noStrike" spc="-1" dirty="0">
              <a:solidFill>
                <a:srgbClr val="FFFFFF"/>
              </a:solidFill>
              <a:uFill>
                <a:solidFill>
                  <a:srgbClr val="FFFFFF"/>
                </a:solidFill>
              </a:uFill>
              <a:latin typeface="Arial"/>
            </a:endParaRPr>
          </a:p>
        </p:txBody>
      </p:sp>
      <p:sp>
        <p:nvSpPr>
          <p:cNvPr id="8" name="Slide Number Placeholder">
            <a:extLst>
              <a:ext uri="{FF2B5EF4-FFF2-40B4-BE49-F238E27FC236}">
                <a16:creationId xmlns:a16="http://schemas.microsoft.com/office/drawing/2014/main" id="{56EE7855-9C8D-491E-8973-FBB1867833A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860940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150812" y="892980"/>
            <a:ext cx="11733212" cy="516960"/>
          </a:xfrm>
          <a:prstGeom prst="rect">
            <a:avLst/>
          </a:prstGeom>
          <a:noFill/>
          <a:ln>
            <a:noFill/>
          </a:ln>
        </p:spPr>
        <p:txBody>
          <a:bodyPr lIns="0" tIns="0" rIns="0" bIns="0"/>
          <a:lstStyle/>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Нужно</a:t>
            </a:r>
            <a:r>
              <a:rPr lang="en-US" b="0" strike="noStrike" spc="-1" dirty="0">
                <a:solidFill>
                  <a:srgbClr val="FFFFFF"/>
                </a:solidFill>
                <a:uFill>
                  <a:solidFill>
                    <a:srgbClr val="FFFFFF"/>
                  </a:solidFill>
                </a:uFill>
                <a:latin typeface="Arial"/>
              </a:rPr>
              <a:t> е </a:t>
            </a:r>
            <a:r>
              <a:rPr lang="en-US" b="0" strike="noStrike" spc="-1" dirty="0" err="1">
                <a:solidFill>
                  <a:srgbClr val="FFFFFF"/>
                </a:solidFill>
                <a:uFill>
                  <a:solidFill>
                    <a:srgbClr val="FFFFFF"/>
                  </a:solidFill>
                </a:uFill>
                <a:latin typeface="Arial"/>
              </a:rPr>
              <a:t>да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верифицирате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акаунта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си</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използвайки</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електронната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си</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поща</a:t>
            </a:r>
            <a:endParaRPr lang="en-US" sz="4800" b="0" strike="noStrike" spc="-1" dirty="0">
              <a:solidFill>
                <a:srgbClr val="FFFFFF"/>
              </a:solidFill>
              <a:uFill>
                <a:solidFill>
                  <a:srgbClr val="FFFFFF"/>
                </a:solidFill>
              </a:uFill>
              <a:latin typeface="Arial"/>
            </a:endParaRPr>
          </a:p>
        </p:txBody>
      </p:sp>
      <p:pic>
        <p:nvPicPr>
          <p:cNvPr id="209" name="Picture 208"/>
          <p:cNvPicPr/>
          <p:nvPr/>
        </p:nvPicPr>
        <p:blipFill>
          <a:blip r:embed="rId2"/>
          <a:stretch/>
        </p:blipFill>
        <p:spPr>
          <a:xfrm>
            <a:off x="2513012" y="1752600"/>
            <a:ext cx="6333840" cy="4581000"/>
          </a:xfrm>
          <a:prstGeom prst="rect">
            <a:avLst/>
          </a:prstGeom>
          <a:ln>
            <a:noFill/>
          </a:ln>
        </p:spPr>
      </p:pic>
      <p:sp>
        <p:nvSpPr>
          <p:cNvPr id="210" name="CustomShape 2"/>
          <p:cNvSpPr/>
          <p:nvPr/>
        </p:nvSpPr>
        <p:spPr>
          <a:xfrm>
            <a:off x="133412" y="217530"/>
            <a:ext cx="11295000" cy="54447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Регистрация</a:t>
            </a:r>
            <a:endParaRPr lang="en-US" sz="1800" b="0" strike="noStrike" spc="-1" dirty="0">
              <a:solidFill>
                <a:srgbClr val="FFFFFF"/>
              </a:solidFill>
              <a:uFill>
                <a:solidFill>
                  <a:srgbClr val="FFFFFF"/>
                </a:solidFill>
              </a:uFill>
              <a:latin typeface="Arial"/>
            </a:endParaRPr>
          </a:p>
        </p:txBody>
      </p:sp>
      <p:sp>
        <p:nvSpPr>
          <p:cNvPr id="7" name="Slide Number Placeholder">
            <a:extLst>
              <a:ext uri="{FF2B5EF4-FFF2-40B4-BE49-F238E27FC236}">
                <a16:creationId xmlns:a16="http://schemas.microsoft.com/office/drawing/2014/main" id="{7759F8B1-8610-4A6A-AFE7-A585156588B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41397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p:nvPr/>
        </p:nvPicPr>
        <p:blipFill>
          <a:blip r:embed="rId2"/>
          <a:stretch/>
        </p:blipFill>
        <p:spPr>
          <a:xfrm>
            <a:off x="967772" y="1371600"/>
            <a:ext cx="10079640" cy="5168880"/>
          </a:xfrm>
          <a:prstGeom prst="rect">
            <a:avLst/>
          </a:prstGeom>
          <a:ln>
            <a:noFill/>
          </a:ln>
        </p:spPr>
      </p:pic>
      <p:sp>
        <p:nvSpPr>
          <p:cNvPr id="213" name="CustomShape 2"/>
          <p:cNvSpPr/>
          <p:nvPr/>
        </p:nvSpPr>
        <p:spPr>
          <a:xfrm>
            <a:off x="188640" y="167400"/>
            <a:ext cx="11295000" cy="371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Влизане в акаунта</a:t>
            </a:r>
            <a:endParaRPr lang="en-US" sz="1800" b="0" strike="noStrike" spc="-1">
              <a:solidFill>
                <a:srgbClr val="FFFFFF"/>
              </a:solidFill>
              <a:uFill>
                <a:solidFill>
                  <a:srgbClr val="FFFFFF"/>
                </a:solidFill>
              </a:uFill>
              <a:latin typeface="Arial"/>
            </a:endParaRPr>
          </a:p>
        </p:txBody>
      </p:sp>
      <p:sp>
        <p:nvSpPr>
          <p:cNvPr id="7" name="Slide Number Placeholder">
            <a:extLst>
              <a:ext uri="{FF2B5EF4-FFF2-40B4-BE49-F238E27FC236}">
                <a16:creationId xmlns:a16="http://schemas.microsoft.com/office/drawing/2014/main" id="{1995DD9B-ACF0-424F-87BD-5E2F741C4AB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
        <p:nvSpPr>
          <p:cNvPr id="4" name="Rectangle 3">
            <a:extLst>
              <a:ext uri="{FF2B5EF4-FFF2-40B4-BE49-F238E27FC236}">
                <a16:creationId xmlns:a16="http://schemas.microsoft.com/office/drawing/2014/main" id="{DFE759A3-6745-43E8-9756-C75BC169936F}"/>
              </a:ext>
            </a:extLst>
          </p:cNvPr>
          <p:cNvSpPr/>
          <p:nvPr/>
        </p:nvSpPr>
        <p:spPr>
          <a:xfrm>
            <a:off x="822960" y="757535"/>
            <a:ext cx="11062652" cy="461665"/>
          </a:xfrm>
          <a:prstGeom prst="rect">
            <a:avLst/>
          </a:prstGeom>
        </p:spPr>
        <p:txBody>
          <a:bodyPr wrap="square">
            <a:spAutoFit/>
          </a:bodyPr>
          <a:lstStyle/>
          <a:p>
            <a:pPr marL="432000" indent="-324000">
              <a:buClr>
                <a:srgbClr val="FFFFFF"/>
              </a:buClr>
              <a:buSzPct val="45000"/>
              <a:buFont typeface="Wingdings" charset="2"/>
              <a:buChar char=""/>
            </a:pPr>
            <a:r>
              <a:rPr lang="en-US" spc="-1" dirty="0" err="1">
                <a:solidFill>
                  <a:srgbClr val="FFFFFF"/>
                </a:solidFill>
                <a:uFill>
                  <a:solidFill>
                    <a:srgbClr val="FFFFFF"/>
                  </a:solidFill>
                </a:uFill>
                <a:latin typeface="Arial"/>
              </a:rPr>
              <a:t>За</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целта</a:t>
            </a:r>
            <a:r>
              <a:rPr lang="en-US" spc="-1" dirty="0">
                <a:solidFill>
                  <a:srgbClr val="FFFFFF"/>
                </a:solidFill>
                <a:uFill>
                  <a:solidFill>
                    <a:srgbClr val="FFFFFF"/>
                  </a:solidFill>
                </a:uFill>
                <a:latin typeface="Arial"/>
              </a:rPr>
              <a:t> – </a:t>
            </a:r>
            <a:r>
              <a:rPr lang="en-US" spc="-1" dirty="0" err="1">
                <a:solidFill>
                  <a:srgbClr val="FFFFFF"/>
                </a:solidFill>
                <a:uFill>
                  <a:solidFill>
                    <a:srgbClr val="FFFFFF"/>
                  </a:solidFill>
                </a:uFill>
                <a:latin typeface="Arial"/>
              </a:rPr>
              <a:t>въведете</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данните</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за</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току-що</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създадения</a:t>
            </a:r>
            <a:r>
              <a:rPr lang="en-US" spc="-1" dirty="0">
                <a:solidFill>
                  <a:srgbClr val="FFFFFF"/>
                </a:solidFill>
                <a:uFill>
                  <a:solidFill>
                    <a:srgbClr val="FFFFFF"/>
                  </a:solidFill>
                </a:uFill>
                <a:latin typeface="Arial"/>
              </a:rPr>
              <a:t> </a:t>
            </a:r>
            <a:r>
              <a:rPr lang="en-US" spc="-1" dirty="0" err="1">
                <a:solidFill>
                  <a:srgbClr val="FFFFFF"/>
                </a:solidFill>
                <a:uFill>
                  <a:solidFill>
                    <a:srgbClr val="FFFFFF"/>
                  </a:solidFill>
                </a:uFill>
                <a:latin typeface="Arial"/>
              </a:rPr>
              <a:t>акаунт</a:t>
            </a:r>
            <a:r>
              <a:rPr lang="en-US" spc="-1" dirty="0">
                <a:solidFill>
                  <a:srgbClr val="FFFFFF"/>
                </a:solidFill>
                <a:uFill>
                  <a:solidFill>
                    <a:srgbClr val="FFFFFF"/>
                  </a:solidFill>
                </a:uFill>
                <a:latin typeface="Arial"/>
              </a:rPr>
              <a:t>.</a:t>
            </a:r>
            <a:endParaRPr lang="en-US" sz="4400"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480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213"/>
          <p:cNvPicPr/>
          <p:nvPr/>
        </p:nvPicPr>
        <p:blipFill>
          <a:blip r:embed="rId2"/>
          <a:stretch/>
        </p:blipFill>
        <p:spPr>
          <a:xfrm>
            <a:off x="1217612" y="1321418"/>
            <a:ext cx="10079640" cy="5231782"/>
          </a:xfrm>
          <a:prstGeom prst="rect">
            <a:avLst/>
          </a:prstGeom>
          <a:ln>
            <a:noFill/>
          </a:ln>
        </p:spPr>
      </p:pic>
      <p:sp>
        <p:nvSpPr>
          <p:cNvPr id="215" name="CustomShape 1"/>
          <p:cNvSpPr/>
          <p:nvPr/>
        </p:nvSpPr>
        <p:spPr>
          <a:xfrm>
            <a:off x="188640" y="0"/>
            <a:ext cx="11295000" cy="6026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Влизане в акаунта</a:t>
            </a:r>
            <a:endParaRPr lang="en-US" sz="1800" b="0" strike="noStrike" spc="-1">
              <a:solidFill>
                <a:srgbClr val="FFFFFF"/>
              </a:solidFill>
              <a:uFill>
                <a:solidFill>
                  <a:srgbClr val="FFFFFF"/>
                </a:solidFill>
              </a:uFill>
              <a:latin typeface="Arial"/>
            </a:endParaRPr>
          </a:p>
        </p:txBody>
      </p:sp>
      <p:sp>
        <p:nvSpPr>
          <p:cNvPr id="216" name="TextShape 2"/>
          <p:cNvSpPr txBox="1"/>
          <p:nvPr/>
        </p:nvSpPr>
        <p:spPr>
          <a:xfrm>
            <a:off x="416612" y="671760"/>
            <a:ext cx="11088000" cy="516960"/>
          </a:xfrm>
          <a:prstGeom prst="rect">
            <a:avLst/>
          </a:prstGeom>
          <a:noFill/>
          <a:ln>
            <a:noFill/>
          </a:ln>
        </p:spPr>
        <p:txBody>
          <a:bodyPr lIns="0" tIns="0" rIns="0" bIns="0"/>
          <a:lstStyle/>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След</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като</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успешно</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влезнали</a:t>
            </a:r>
            <a:r>
              <a:rPr lang="en-US" b="0" strike="noStrike" spc="-1" dirty="0">
                <a:solidFill>
                  <a:srgbClr val="FFFFFF"/>
                </a:solidFill>
                <a:uFill>
                  <a:solidFill>
                    <a:srgbClr val="FFFFFF"/>
                  </a:solidFill>
                </a:uFill>
                <a:latin typeface="Arial"/>
              </a:rPr>
              <a:t> в </a:t>
            </a:r>
            <a:r>
              <a:rPr lang="en-US" b="0" strike="noStrike" spc="-1" dirty="0" err="1">
                <a:solidFill>
                  <a:srgbClr val="FFFFFF"/>
                </a:solidFill>
                <a:uFill>
                  <a:solidFill>
                    <a:srgbClr val="FFFFFF"/>
                  </a:solidFill>
                </a:uFill>
                <a:latin typeface="Arial"/>
              </a:rPr>
              <a:t>акаунта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си</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натиснете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бутона</a:t>
            </a:r>
            <a:r>
              <a:rPr lang="en-US" b="0" strike="noStrike" spc="-1" dirty="0">
                <a:solidFill>
                  <a:srgbClr val="FFFFFF"/>
                </a:solidFill>
                <a:uFill>
                  <a:solidFill>
                    <a:srgbClr val="FFFFFF"/>
                  </a:solidFill>
                </a:uFill>
                <a:latin typeface="Arial"/>
              </a:rPr>
              <a:t> Circuits</a:t>
            </a:r>
            <a:endParaRPr lang="en-US" sz="4800" b="0" strike="noStrike" spc="-1" dirty="0">
              <a:solidFill>
                <a:srgbClr val="FFFFFF"/>
              </a:solidFill>
              <a:uFill>
                <a:solidFill>
                  <a:srgbClr val="FFFFFF"/>
                </a:solidFill>
              </a:uFill>
              <a:latin typeface="Arial"/>
            </a:endParaRPr>
          </a:p>
        </p:txBody>
      </p:sp>
      <p:sp>
        <p:nvSpPr>
          <p:cNvPr id="217" name="Line 3"/>
          <p:cNvSpPr/>
          <p:nvPr/>
        </p:nvSpPr>
        <p:spPr>
          <a:xfrm flipH="1" flipV="1">
            <a:off x="1889372" y="3522949"/>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8" name="Slide Number Placeholder">
            <a:extLst>
              <a:ext uri="{FF2B5EF4-FFF2-40B4-BE49-F238E27FC236}">
                <a16:creationId xmlns:a16="http://schemas.microsoft.com/office/drawing/2014/main" id="{A644ACA4-9DC4-4326-AC2C-6529E8633AA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400036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17"/>
          <p:cNvPicPr/>
          <p:nvPr/>
        </p:nvPicPr>
        <p:blipFill>
          <a:blip r:embed="rId2"/>
          <a:stretch/>
        </p:blipFill>
        <p:spPr>
          <a:xfrm>
            <a:off x="3579812" y="1447800"/>
            <a:ext cx="8107680" cy="4957440"/>
          </a:xfrm>
          <a:prstGeom prst="rect">
            <a:avLst/>
          </a:prstGeom>
          <a:ln>
            <a:noFill/>
          </a:ln>
        </p:spPr>
      </p:pic>
      <p:sp>
        <p:nvSpPr>
          <p:cNvPr id="219" name="TextShape 1"/>
          <p:cNvSpPr txBox="1"/>
          <p:nvPr/>
        </p:nvSpPr>
        <p:spPr>
          <a:xfrm>
            <a:off x="188640" y="1143000"/>
            <a:ext cx="3162572" cy="5410200"/>
          </a:xfrm>
          <a:prstGeom prst="rect">
            <a:avLst/>
          </a:prstGeom>
          <a:noFill/>
          <a:ln>
            <a:noFill/>
          </a:ln>
        </p:spPr>
        <p:txBody>
          <a:bodyPr lIns="0" tIns="0" rIns="0" bIns="0"/>
          <a:lstStyle/>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Това</a:t>
            </a:r>
            <a:r>
              <a:rPr lang="en-US" b="0" strike="noStrike" spc="-1" dirty="0">
                <a:solidFill>
                  <a:srgbClr val="FFFFFF"/>
                </a:solidFill>
                <a:uFill>
                  <a:solidFill>
                    <a:srgbClr val="FFFFFF"/>
                  </a:solidFill>
                </a:uFill>
                <a:latin typeface="Arial"/>
              </a:rPr>
              <a:t> е </a:t>
            </a:r>
            <a:r>
              <a:rPr lang="en-US" b="0" strike="noStrike" spc="-1" dirty="0" err="1">
                <a:solidFill>
                  <a:srgbClr val="FFFFFF"/>
                </a:solidFill>
                <a:uFill>
                  <a:solidFill>
                    <a:srgbClr val="FFFFFF"/>
                  </a:solidFill>
                </a:uFill>
                <a:latin typeface="Arial"/>
              </a:rPr>
              <a:t>началният</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eкран</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емулатора</a:t>
            </a:r>
            <a:r>
              <a:rPr lang="en-US" b="0" strike="noStrike" spc="-1" dirty="0">
                <a:solidFill>
                  <a:srgbClr val="FFFFFF"/>
                </a:solidFill>
                <a:uFill>
                  <a:solidFill>
                    <a:srgbClr val="FFFFFF"/>
                  </a:solidFill>
                </a:uFill>
                <a:latin typeface="Arial"/>
              </a:rPr>
              <a:t>.</a:t>
            </a:r>
            <a:endParaRPr lang="en-US" sz="4800" b="0" strike="noStrike" spc="-1" dirty="0">
              <a:solidFill>
                <a:srgbClr val="FFFFFF"/>
              </a:solidFill>
              <a:uFill>
                <a:solidFill>
                  <a:srgbClr val="FFFFFF"/>
                </a:solidFill>
              </a:uFill>
              <a:latin typeface="Arial"/>
            </a:endParaRPr>
          </a:p>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Създадените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схеми</a:t>
            </a:r>
            <a:r>
              <a:rPr lang="en-US" b="0" strike="noStrike" spc="-1" dirty="0">
                <a:solidFill>
                  <a:srgbClr val="FFFFFF"/>
                </a:solidFill>
                <a:uFill>
                  <a:solidFill>
                    <a:srgbClr val="FFFFFF"/>
                  </a:solidFill>
                </a:uFill>
                <a:latin typeface="Arial"/>
              </a:rPr>
              <a:t> и </a:t>
            </a:r>
            <a:r>
              <a:rPr lang="en-US" b="0" strike="noStrike" spc="-1" dirty="0" err="1">
                <a:solidFill>
                  <a:srgbClr val="FFFFFF"/>
                </a:solidFill>
                <a:uFill>
                  <a:solidFill>
                    <a:srgbClr val="FFFFFF"/>
                  </a:solidFill>
                </a:uFill>
                <a:latin typeface="Arial"/>
              </a:rPr>
              <a:t>промените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по</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тях</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автоматично</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запазват</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воблака</a:t>
            </a:r>
            <a:r>
              <a:rPr lang="en-US" b="0" strike="noStrike" spc="-1" dirty="0">
                <a:solidFill>
                  <a:srgbClr val="FFFFFF"/>
                </a:solidFill>
                <a:uFill>
                  <a:solidFill>
                    <a:srgbClr val="FFFFFF"/>
                  </a:solidFill>
                </a:uFill>
                <a:latin typeface="Arial"/>
              </a:rPr>
              <a:t>.</a:t>
            </a:r>
            <a:endParaRPr lang="en-US" sz="4800" b="0" strike="noStrike" spc="-1" dirty="0">
              <a:solidFill>
                <a:srgbClr val="FFFFFF"/>
              </a:solidFill>
              <a:uFill>
                <a:solidFill>
                  <a:srgbClr val="FFFFFF"/>
                </a:solidFill>
              </a:uFill>
              <a:latin typeface="Arial"/>
            </a:endParaRPr>
          </a:p>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За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създаване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нова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схема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натиснете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зеления</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бутон</a:t>
            </a:r>
            <a:r>
              <a:rPr lang="en-US" b="0" strike="noStrike" spc="-1" dirty="0">
                <a:solidFill>
                  <a:srgbClr val="FFFFFF"/>
                </a:solidFill>
                <a:uFill>
                  <a:solidFill>
                    <a:srgbClr val="FFFFFF"/>
                  </a:solidFill>
                </a:uFill>
                <a:latin typeface="Arial"/>
              </a:rPr>
              <a:t> Create new Circuit</a:t>
            </a:r>
            <a:endParaRPr lang="en-US" sz="4800" b="0" strike="noStrike" spc="-1" dirty="0">
              <a:solidFill>
                <a:srgbClr val="FFFFFF"/>
              </a:solidFill>
              <a:uFill>
                <a:solidFill>
                  <a:srgbClr val="FFFFFF"/>
                </a:solidFill>
              </a:uFill>
              <a:latin typeface="Arial"/>
            </a:endParaRPr>
          </a:p>
        </p:txBody>
      </p:sp>
      <p:sp>
        <p:nvSpPr>
          <p:cNvPr id="220" name="CustomShape 2"/>
          <p:cNvSpPr/>
          <p:nvPr/>
        </p:nvSpPr>
        <p:spPr>
          <a:xfrm>
            <a:off x="188640" y="235560"/>
            <a:ext cx="11295000" cy="6026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Начален</a:t>
            </a:r>
            <a:r>
              <a:rPr lang="en-US" sz="4000" b="1" strike="noStrike" spc="-1" dirty="0">
                <a:solidFill>
                  <a:srgbClr val="F3BE60"/>
                </a:solidFill>
                <a:uFill>
                  <a:solidFill>
                    <a:srgbClr val="FFFFFF"/>
                  </a:solidFill>
                </a:uFill>
                <a:latin typeface="Calibri"/>
              </a:rPr>
              <a:t> </a:t>
            </a:r>
            <a:r>
              <a:rPr lang="en-US" sz="4000" b="1" strike="noStrike" spc="-1" dirty="0" err="1">
                <a:solidFill>
                  <a:srgbClr val="F3BE60"/>
                </a:solidFill>
                <a:uFill>
                  <a:solidFill>
                    <a:srgbClr val="FFFFFF"/>
                  </a:solidFill>
                </a:uFill>
                <a:latin typeface="Calibri"/>
              </a:rPr>
              <a:t>екран</a:t>
            </a:r>
            <a:endParaRPr lang="en-US" sz="1800" b="0" strike="noStrike" spc="-1" dirty="0">
              <a:solidFill>
                <a:srgbClr val="FFFFFF"/>
              </a:solidFill>
              <a:uFill>
                <a:solidFill>
                  <a:srgbClr val="FFFFFF"/>
                </a:solidFill>
              </a:uFill>
              <a:latin typeface="Arial"/>
            </a:endParaRPr>
          </a:p>
        </p:txBody>
      </p:sp>
      <p:sp>
        <p:nvSpPr>
          <p:cNvPr id="7" name="Slide Number Placeholder">
            <a:extLst>
              <a:ext uri="{FF2B5EF4-FFF2-40B4-BE49-F238E27FC236}">
                <a16:creationId xmlns:a16="http://schemas.microsoft.com/office/drawing/2014/main" id="{1B96A194-7800-48B7-A4D6-379C374EC66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1915667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1EF5B77-66C1-46BE-9819-5D4683206E99}"/>
              </a:ext>
            </a:extLst>
          </p:cNvPr>
          <p:cNvGrpSpPr/>
          <p:nvPr/>
        </p:nvGrpSpPr>
        <p:grpSpPr>
          <a:xfrm>
            <a:off x="1054592" y="328855"/>
            <a:ext cx="10079640" cy="6148145"/>
            <a:chOff x="1054592" y="0"/>
            <a:chExt cx="10079640" cy="6762960"/>
          </a:xfrm>
        </p:grpSpPr>
        <p:pic>
          <p:nvPicPr>
            <p:cNvPr id="221" name="Picture 220"/>
            <p:cNvPicPr/>
            <p:nvPr/>
          </p:nvPicPr>
          <p:blipFill>
            <a:blip r:embed="rId2"/>
            <a:stretch/>
          </p:blipFill>
          <p:spPr>
            <a:xfrm>
              <a:off x="1054592" y="0"/>
              <a:ext cx="10079640" cy="6762960"/>
            </a:xfrm>
            <a:prstGeom prst="rect">
              <a:avLst/>
            </a:prstGeom>
            <a:ln>
              <a:noFill/>
            </a:ln>
          </p:spPr>
        </p:pic>
        <p:sp>
          <p:nvSpPr>
            <p:cNvPr id="222" name="Line 1"/>
            <p:cNvSpPr/>
            <p:nvPr/>
          </p:nvSpPr>
          <p:spPr>
            <a:xfrm flipH="1">
              <a:off x="2468880" y="182880"/>
              <a:ext cx="1463040" cy="0"/>
            </a:xfrm>
            <a:prstGeom prst="line">
              <a:avLst/>
            </a:prstGeom>
            <a:ln>
              <a:solidFill>
                <a:srgbClr val="FF0066"/>
              </a:solidFill>
              <a:tailEnd type="triangle" w="med" len="med"/>
            </a:ln>
          </p:spPr>
          <p:style>
            <a:lnRef idx="0">
              <a:scrgbClr r="0" g="0" b="0"/>
            </a:lnRef>
            <a:fillRef idx="0">
              <a:scrgbClr r="0" g="0" b="0"/>
            </a:fillRef>
            <a:effectRef idx="0">
              <a:scrgbClr r="0" g="0" b="0"/>
            </a:effectRef>
            <a:fontRef idx="minor"/>
          </p:style>
        </p:sp>
        <p:sp>
          <p:nvSpPr>
            <p:cNvPr id="223" name="TextShape 2"/>
            <p:cNvSpPr txBox="1"/>
            <p:nvPr/>
          </p:nvSpPr>
          <p:spPr>
            <a:xfrm>
              <a:off x="4023360" y="91440"/>
              <a:ext cx="2377440" cy="1024200"/>
            </a:xfrm>
            <a:prstGeom prst="rect">
              <a:avLst/>
            </a:prstGeom>
            <a:noFill/>
            <a:ln>
              <a:noFill/>
            </a:ln>
          </p:spPr>
          <p:txBody>
            <a:bodyPr lIns="0" tIns="0" rIns="0" bIns="0" anchor="ctr"/>
            <a:lstStyle/>
            <a:p>
              <a:pPr algn="ctr"/>
              <a:r>
                <a:rPr lang="en-US" sz="1600" b="0" strike="noStrike" spc="-1" dirty="0" err="1">
                  <a:solidFill>
                    <a:sysClr val="windowText" lastClr="000000"/>
                  </a:solidFill>
                  <a:uFill>
                    <a:solidFill>
                      <a:srgbClr val="FFFFFF"/>
                    </a:solidFill>
                  </a:uFill>
                  <a:latin typeface="Arial"/>
                </a:rPr>
                <a:t>Име</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на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проекта</a:t>
              </a:r>
              <a:r>
                <a:rPr lang="en-US" sz="1600" b="0" strike="noStrike" spc="-1" dirty="0">
                  <a:solidFill>
                    <a:sysClr val="windowText" lastClr="000000"/>
                  </a:solidFill>
                  <a:uFill>
                    <a:solidFill>
                      <a:srgbClr val="FFFFFF"/>
                    </a:solidFill>
                  </a:uFill>
                  <a:latin typeface="Arial"/>
                </a:rPr>
                <a:t> – </a:t>
              </a:r>
              <a:r>
                <a:rPr lang="en-US" sz="1600" b="0" strike="noStrike" spc="-1" dirty="0" err="1">
                  <a:solidFill>
                    <a:sysClr val="windowText" lastClr="000000"/>
                  </a:solidFill>
                  <a:uFill>
                    <a:solidFill>
                      <a:srgbClr val="FFFFFF"/>
                    </a:solidFill>
                  </a:uFill>
                  <a:latin typeface="Arial"/>
                </a:rPr>
                <a:t>задава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се</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автоматично</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може</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да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бъде</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променено</a:t>
              </a:r>
              <a:endParaRPr lang="en-US" sz="5400" b="0" strike="noStrike" spc="-1" dirty="0">
                <a:solidFill>
                  <a:sysClr val="windowText" lastClr="000000"/>
                </a:solidFill>
                <a:uFill>
                  <a:solidFill>
                    <a:srgbClr val="FFFFFF"/>
                  </a:solidFill>
                </a:uFill>
                <a:latin typeface="Arial"/>
              </a:endParaRPr>
            </a:p>
          </p:txBody>
        </p:sp>
        <p:sp>
          <p:nvSpPr>
            <p:cNvPr id="224" name="Line 3"/>
            <p:cNvSpPr/>
            <p:nvPr/>
          </p:nvSpPr>
          <p:spPr>
            <a:xfrm flipV="1">
              <a:off x="7589520" y="640080"/>
              <a:ext cx="548640" cy="548640"/>
            </a:xfrm>
            <a:prstGeom prst="line">
              <a:avLst/>
            </a:prstGeom>
            <a:ln>
              <a:solidFill>
                <a:srgbClr val="FF0066"/>
              </a:solidFill>
              <a:tailEnd type="triangle" w="med" len="med"/>
            </a:ln>
          </p:spPr>
          <p:style>
            <a:lnRef idx="0">
              <a:scrgbClr r="0" g="0" b="0"/>
            </a:lnRef>
            <a:fillRef idx="0">
              <a:scrgbClr r="0" g="0" b="0"/>
            </a:fillRef>
            <a:effectRef idx="0">
              <a:scrgbClr r="0" g="0" b="0"/>
            </a:effectRef>
            <a:fontRef idx="minor"/>
          </p:style>
        </p:sp>
        <p:sp>
          <p:nvSpPr>
            <p:cNvPr id="225" name="TextShape 4"/>
            <p:cNvSpPr txBox="1"/>
            <p:nvPr/>
          </p:nvSpPr>
          <p:spPr>
            <a:xfrm>
              <a:off x="6206948" y="974417"/>
              <a:ext cx="1547188" cy="1024200"/>
            </a:xfrm>
            <a:prstGeom prst="rect">
              <a:avLst/>
            </a:prstGeom>
            <a:noFill/>
            <a:ln>
              <a:noFill/>
            </a:ln>
          </p:spPr>
          <p:txBody>
            <a:bodyPr lIns="0" tIns="0" rIns="0" bIns="0" anchor="ctr"/>
            <a:lstStyle/>
            <a:p>
              <a:pPr algn="ctr"/>
              <a:r>
                <a:rPr lang="en-US" sz="1600" b="0" strike="noStrike" spc="-1" dirty="0" err="1">
                  <a:solidFill>
                    <a:sysClr val="windowText" lastClr="000000"/>
                  </a:solidFill>
                  <a:uFill>
                    <a:solidFill>
                      <a:srgbClr val="FFFFFF"/>
                    </a:solidFill>
                  </a:uFill>
                  <a:latin typeface="Arial"/>
                </a:rPr>
                <a:t>Достъп</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до</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кода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на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ардуино</a:t>
              </a:r>
              <a:endParaRPr lang="en-US" sz="5400" b="0" strike="noStrike" spc="-1" dirty="0">
                <a:solidFill>
                  <a:sysClr val="windowText" lastClr="000000"/>
                </a:solidFill>
                <a:uFill>
                  <a:solidFill>
                    <a:srgbClr val="FFFFFF"/>
                  </a:solidFill>
                </a:uFill>
                <a:latin typeface="Arial"/>
              </a:endParaRPr>
            </a:p>
          </p:txBody>
        </p:sp>
        <p:sp>
          <p:nvSpPr>
            <p:cNvPr id="226" name="TextShape 5"/>
            <p:cNvSpPr txBox="1"/>
            <p:nvPr/>
          </p:nvSpPr>
          <p:spPr>
            <a:xfrm>
              <a:off x="6834812" y="1871400"/>
              <a:ext cx="1850400" cy="1024200"/>
            </a:xfrm>
            <a:prstGeom prst="rect">
              <a:avLst/>
            </a:prstGeom>
            <a:noFill/>
            <a:ln>
              <a:noFill/>
            </a:ln>
          </p:spPr>
          <p:txBody>
            <a:bodyPr lIns="0" tIns="0" rIns="0" bIns="0" anchor="ctr"/>
            <a:lstStyle/>
            <a:p>
              <a:pPr algn="ctr"/>
              <a:r>
                <a:rPr lang="en-US" sz="1600" b="0" strike="noStrike" spc="-1" dirty="0" err="1">
                  <a:solidFill>
                    <a:sysClr val="windowText" lastClr="000000"/>
                  </a:solidFill>
                  <a:uFill>
                    <a:solidFill>
                      <a:srgbClr val="FFFFFF"/>
                    </a:solidFill>
                  </a:uFill>
                  <a:latin typeface="Arial"/>
                </a:rPr>
                <a:t>Стартиране</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на</a:t>
              </a:r>
              <a:r>
                <a:rPr lang="en-US" sz="1600" b="0" strike="noStrike" spc="-1" dirty="0">
                  <a:solidFill>
                    <a:sysClr val="windowText" lastClr="000000"/>
                  </a:solidFill>
                  <a:uFill>
                    <a:solidFill>
                      <a:srgbClr val="FFFFFF"/>
                    </a:solidFill>
                  </a:uFill>
                  <a:latin typeface="Arial"/>
                </a:rPr>
                <a:t> </a:t>
              </a:r>
              <a:r>
                <a:rPr lang="en-US" sz="1600" b="0" strike="noStrike" spc="-1" dirty="0" err="1">
                  <a:solidFill>
                    <a:sysClr val="windowText" lastClr="000000"/>
                  </a:solidFill>
                  <a:uFill>
                    <a:solidFill>
                      <a:srgbClr val="FFFFFF"/>
                    </a:solidFill>
                  </a:uFill>
                  <a:latin typeface="Arial"/>
                </a:rPr>
                <a:t>симулацията</a:t>
              </a:r>
              <a:endParaRPr lang="en-US" sz="5400" b="0" strike="noStrike" spc="-1" dirty="0">
                <a:solidFill>
                  <a:sysClr val="windowText" lastClr="000000"/>
                </a:solidFill>
                <a:uFill>
                  <a:solidFill>
                    <a:srgbClr val="FFFFFF"/>
                  </a:solidFill>
                </a:uFill>
                <a:latin typeface="Arial"/>
              </a:endParaRPr>
            </a:p>
          </p:txBody>
        </p:sp>
        <p:sp>
          <p:nvSpPr>
            <p:cNvPr id="227" name="Line 6"/>
            <p:cNvSpPr/>
            <p:nvPr/>
          </p:nvSpPr>
          <p:spPr>
            <a:xfrm flipV="1">
              <a:off x="7955280" y="640440"/>
              <a:ext cx="1097280" cy="1371240"/>
            </a:xfrm>
            <a:prstGeom prst="line">
              <a:avLst/>
            </a:prstGeom>
            <a:ln>
              <a:solidFill>
                <a:srgbClr val="FF0066"/>
              </a:solidFill>
              <a:tailEnd type="triangle" w="med" len="med"/>
            </a:ln>
          </p:spPr>
          <p:style>
            <a:lnRef idx="0">
              <a:scrgbClr r="0" g="0" b="0"/>
            </a:lnRef>
            <a:fillRef idx="0">
              <a:scrgbClr r="0" g="0" b="0"/>
            </a:fillRef>
            <a:effectRef idx="0">
              <a:scrgbClr r="0" g="0" b="0"/>
            </a:effectRef>
            <a:fontRef idx="minor"/>
          </p:style>
        </p:sp>
        <p:sp>
          <p:nvSpPr>
            <p:cNvPr id="228" name="Line 7"/>
            <p:cNvSpPr/>
            <p:nvPr/>
          </p:nvSpPr>
          <p:spPr>
            <a:xfrm flipV="1">
              <a:off x="8229600" y="3840840"/>
              <a:ext cx="1097280" cy="1371240"/>
            </a:xfrm>
            <a:prstGeom prst="line">
              <a:avLst/>
            </a:prstGeom>
            <a:ln>
              <a:solidFill>
                <a:srgbClr val="FF0066"/>
              </a:solidFill>
              <a:tailEnd type="triangle" w="med" len="med"/>
            </a:ln>
          </p:spPr>
          <p:style>
            <a:lnRef idx="0">
              <a:scrgbClr r="0" g="0" b="0"/>
            </a:lnRef>
            <a:fillRef idx="0">
              <a:scrgbClr r="0" g="0" b="0"/>
            </a:fillRef>
            <a:effectRef idx="0">
              <a:scrgbClr r="0" g="0" b="0"/>
            </a:effectRef>
            <a:fontRef idx="minor"/>
          </p:style>
        </p:sp>
        <p:sp>
          <p:nvSpPr>
            <p:cNvPr id="229" name="TextShape 8"/>
            <p:cNvSpPr txBox="1"/>
            <p:nvPr/>
          </p:nvSpPr>
          <p:spPr>
            <a:xfrm>
              <a:off x="6836400" y="4846320"/>
              <a:ext cx="1850400" cy="1024200"/>
            </a:xfrm>
            <a:prstGeom prst="rect">
              <a:avLst/>
            </a:prstGeom>
            <a:noFill/>
            <a:ln>
              <a:noFill/>
            </a:ln>
          </p:spPr>
          <p:txBody>
            <a:bodyPr lIns="0" tIns="0" rIns="0" bIns="0" anchor="ctr"/>
            <a:lstStyle/>
            <a:p>
              <a:pPr algn="ctr"/>
              <a:r>
                <a:rPr lang="en-US" sz="1600" b="0" strike="noStrike" spc="-1">
                  <a:solidFill>
                    <a:sysClr val="windowText" lastClr="000000"/>
                  </a:solidFill>
                  <a:uFill>
                    <a:solidFill>
                      <a:srgbClr val="FFFFFF"/>
                    </a:solidFill>
                  </a:uFill>
                  <a:latin typeface="Arial"/>
                </a:rPr>
                <a:t>Панел с компоненти</a:t>
              </a:r>
              <a:endParaRPr lang="en-US" sz="5400" b="0" strike="noStrike" spc="-1">
                <a:solidFill>
                  <a:sysClr val="windowText" lastClr="000000"/>
                </a:solidFill>
                <a:uFill>
                  <a:solidFill>
                    <a:srgbClr val="FFFFFF"/>
                  </a:solidFill>
                </a:uFill>
                <a:latin typeface="Arial"/>
              </a:endParaRPr>
            </a:p>
          </p:txBody>
        </p:sp>
      </p:grpSp>
      <p:sp>
        <p:nvSpPr>
          <p:cNvPr id="13" name="Slide Number Placeholder">
            <a:extLst>
              <a:ext uri="{FF2B5EF4-FFF2-40B4-BE49-F238E27FC236}">
                <a16:creationId xmlns:a16="http://schemas.microsoft.com/office/drawing/2014/main" id="{234F5821-DA0C-45BE-8AC8-A2D3F17CD5A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341286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fld id="{9418325B-3C0D-4FA7-A3BC-9BF35CFFB972}" type="slidenum">
              <a:rPr lang="en-US" sz="1000" b="0" strike="noStrike" spc="-1">
                <a:solidFill>
                  <a:srgbClr val="FFFFFF"/>
                </a:solidFill>
                <a:uFill>
                  <a:solidFill>
                    <a:srgbClr val="FFFFFF"/>
                  </a:solidFill>
                </a:uFill>
                <a:latin typeface="Calibri"/>
              </a:rPr>
              <a:t>16</a:t>
            </a:fld>
            <a:endParaRPr lang="en-US" sz="1800" b="0" strike="noStrike" spc="-1">
              <a:solidFill>
                <a:srgbClr val="FFFFFF"/>
              </a:solidFill>
              <a:uFill>
                <a:solidFill>
                  <a:srgbClr val="FFFFFF"/>
                </a:solidFill>
              </a:uFill>
              <a:latin typeface="Arial"/>
            </a:endParaRPr>
          </a:p>
        </p:txBody>
      </p:sp>
      <p:sp>
        <p:nvSpPr>
          <p:cNvPr id="236" name="CustomShape 2"/>
          <p:cNvSpPr/>
          <p:nvPr/>
        </p:nvSpPr>
        <p:spPr>
          <a:xfrm>
            <a:off x="190440" y="1337564"/>
            <a:ext cx="11804040" cy="5063236"/>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lstStyle/>
          <a:p>
            <a:pPr marL="304920" indent="-304200">
              <a:lnSpc>
                <a:spcPct val="100000"/>
              </a:lnSpc>
              <a:buClr>
                <a:srgbClr val="F2B254"/>
              </a:buClr>
              <a:buFont typeface="Wingdings" charset="2"/>
              <a:buChar char=""/>
            </a:pPr>
            <a:r>
              <a:rPr lang="en-US" sz="4000" b="0" strike="noStrike" spc="-1" dirty="0" err="1">
                <a:solidFill>
                  <a:srgbClr val="FFFFFF"/>
                </a:solidFill>
                <a:uFill>
                  <a:solidFill>
                    <a:srgbClr val="FFFFFF"/>
                  </a:solidFill>
                </a:uFill>
                <a:latin typeface="Calibri"/>
              </a:rPr>
              <a:t>Регистрация</a:t>
            </a:r>
            <a:r>
              <a:rPr lang="en-US" sz="4000" b="0" strike="noStrike" spc="-1" dirty="0">
                <a:solidFill>
                  <a:srgbClr val="FFFFFF"/>
                </a:solidFill>
                <a:uFill>
                  <a:solidFill>
                    <a:srgbClr val="FFFFFF"/>
                  </a:solidFill>
                </a:uFill>
                <a:latin typeface="Calibri"/>
              </a:rPr>
              <a:t> в </a:t>
            </a:r>
            <a:r>
              <a:rPr lang="en-US" sz="4000" b="0" strike="noStrike" spc="-1" dirty="0" err="1">
                <a:solidFill>
                  <a:srgbClr val="FFFFFF"/>
                </a:solidFill>
                <a:uFill>
                  <a:solidFill>
                    <a:srgbClr val="FFFFFF"/>
                  </a:solidFill>
                </a:uFill>
                <a:latin typeface="Calibri"/>
              </a:rPr>
              <a:t>TinkerCAD</a:t>
            </a:r>
            <a:endParaRPr lang="en-US" sz="4000" b="0" strike="noStrike" spc="-1" dirty="0">
              <a:solidFill>
                <a:srgbClr val="FFFFFF"/>
              </a:solidFill>
              <a:uFill>
                <a:solidFill>
                  <a:srgbClr val="FFFFFF"/>
                </a:solidFill>
              </a:uFill>
              <a:latin typeface="Calibri"/>
            </a:endParaRPr>
          </a:p>
          <a:p>
            <a:pPr marL="304920" indent="-304200">
              <a:lnSpc>
                <a:spcPct val="100000"/>
              </a:lnSpc>
              <a:buClr>
                <a:srgbClr val="F2B254"/>
              </a:buClr>
              <a:buFont typeface="Wingdings" charset="2"/>
              <a:buChar char=""/>
            </a:pPr>
            <a:r>
              <a:rPr lang="en-US" sz="4000" b="0" strike="noStrike" spc="-1" dirty="0" err="1">
                <a:solidFill>
                  <a:srgbClr val="FFFFFF"/>
                </a:solidFill>
                <a:uFill>
                  <a:solidFill>
                    <a:srgbClr val="FFFFFF"/>
                  </a:solidFill>
                </a:uFill>
                <a:latin typeface="Calibri"/>
              </a:rPr>
              <a:t>Влизане</a:t>
            </a:r>
            <a:r>
              <a:rPr lang="en-US" sz="4000" b="0" strike="noStrike" spc="-1" dirty="0">
                <a:solidFill>
                  <a:srgbClr val="FFFFFF"/>
                </a:solidFill>
                <a:uFill>
                  <a:solidFill>
                    <a:srgbClr val="FFFFFF"/>
                  </a:solidFill>
                </a:uFill>
                <a:latin typeface="Calibri"/>
              </a:rPr>
              <a:t> в </a:t>
            </a:r>
            <a:r>
              <a:rPr lang="en-US" sz="4000" b="0" strike="noStrike" spc="-1" dirty="0" err="1">
                <a:solidFill>
                  <a:srgbClr val="FFFFFF"/>
                </a:solidFill>
                <a:uFill>
                  <a:solidFill>
                    <a:srgbClr val="FFFFFF"/>
                  </a:solidFill>
                </a:uFill>
                <a:latin typeface="Calibri"/>
              </a:rPr>
              <a:t>акаунт</a:t>
            </a:r>
            <a:endParaRPr lang="en-US" b="0" strike="noStrike" spc="-1" dirty="0">
              <a:solidFill>
                <a:srgbClr val="FFFFFF"/>
              </a:solidFill>
              <a:uFill>
                <a:solidFill>
                  <a:srgbClr val="FFFFFF"/>
                </a:solidFill>
              </a:uFill>
              <a:latin typeface="Arial"/>
            </a:endParaRPr>
          </a:p>
          <a:p>
            <a:pPr marL="304920" indent="-304200">
              <a:lnSpc>
                <a:spcPct val="100000"/>
              </a:lnSpc>
              <a:buClr>
                <a:srgbClr val="F2B254"/>
              </a:buClr>
              <a:buFont typeface="Wingdings" charset="2"/>
              <a:buChar char=""/>
            </a:pPr>
            <a:r>
              <a:rPr lang="en-US" sz="4000" b="0" strike="noStrike" spc="-1" dirty="0" err="1">
                <a:solidFill>
                  <a:srgbClr val="FFFFFF"/>
                </a:solidFill>
                <a:uFill>
                  <a:solidFill>
                    <a:srgbClr val="FFFFFF"/>
                  </a:solidFill>
                </a:uFill>
                <a:latin typeface="Calibri"/>
              </a:rPr>
              <a:t>Създаване</a:t>
            </a:r>
            <a:r>
              <a:rPr lang="en-US" sz="4000" b="0" strike="noStrike" spc="-1" dirty="0">
                <a:solidFill>
                  <a:srgbClr val="FFFFFF"/>
                </a:solidFill>
                <a:uFill>
                  <a:solidFill>
                    <a:srgbClr val="FFFFFF"/>
                  </a:solidFill>
                </a:uFill>
                <a:latin typeface="Calibri"/>
              </a:rPr>
              <a:t> </a:t>
            </a:r>
            <a:r>
              <a:rPr lang="en-US" sz="4000" b="0" strike="noStrike" spc="-1" dirty="0" err="1">
                <a:solidFill>
                  <a:srgbClr val="FFFFFF"/>
                </a:solidFill>
                <a:uFill>
                  <a:solidFill>
                    <a:srgbClr val="FFFFFF"/>
                  </a:solidFill>
                </a:uFill>
                <a:latin typeface="Calibri"/>
              </a:rPr>
              <a:t>на</a:t>
            </a:r>
            <a:r>
              <a:rPr lang="en-US" sz="4000" b="0" strike="noStrike" spc="-1" dirty="0">
                <a:solidFill>
                  <a:srgbClr val="FFFFFF"/>
                </a:solidFill>
                <a:uFill>
                  <a:solidFill>
                    <a:srgbClr val="FFFFFF"/>
                  </a:solidFill>
                </a:uFill>
                <a:latin typeface="Calibri"/>
              </a:rPr>
              <a:t> </a:t>
            </a:r>
            <a:r>
              <a:rPr lang="en-US" sz="4000" b="0" strike="noStrike" spc="-1" dirty="0" err="1">
                <a:solidFill>
                  <a:srgbClr val="FFFFFF"/>
                </a:solidFill>
                <a:uFill>
                  <a:solidFill>
                    <a:srgbClr val="FFFFFF"/>
                  </a:solidFill>
                </a:uFill>
                <a:latin typeface="Calibri"/>
              </a:rPr>
              <a:t>нов</a:t>
            </a:r>
            <a:r>
              <a:rPr lang="en-US" sz="4000" b="0" strike="noStrike" spc="-1" dirty="0">
                <a:solidFill>
                  <a:srgbClr val="FFFFFF"/>
                </a:solidFill>
                <a:uFill>
                  <a:solidFill>
                    <a:srgbClr val="FFFFFF"/>
                  </a:solidFill>
                </a:uFill>
                <a:latin typeface="Calibri"/>
              </a:rPr>
              <a:t> </a:t>
            </a:r>
            <a:r>
              <a:rPr lang="en-US" sz="4000" b="0" strike="noStrike" spc="-1" dirty="0" err="1">
                <a:solidFill>
                  <a:srgbClr val="FFFFFF"/>
                </a:solidFill>
                <a:uFill>
                  <a:solidFill>
                    <a:srgbClr val="FFFFFF"/>
                  </a:solidFill>
                </a:uFill>
                <a:latin typeface="Calibri"/>
              </a:rPr>
              <a:t>проект</a:t>
            </a:r>
            <a:endParaRPr lang="en-US" b="0" strike="noStrike" spc="-1" dirty="0">
              <a:solidFill>
                <a:srgbClr val="FFFFFF"/>
              </a:solidFill>
              <a:uFill>
                <a:solidFill>
                  <a:srgbClr val="FFFFFF"/>
                </a:solidFill>
              </a:uFill>
              <a:latin typeface="Arial"/>
            </a:endParaRPr>
          </a:p>
          <a:p>
            <a:pPr marL="304920" indent="-304200">
              <a:lnSpc>
                <a:spcPct val="100000"/>
              </a:lnSpc>
              <a:buClr>
                <a:srgbClr val="F2B254"/>
              </a:buClr>
              <a:buFont typeface="Wingdings" charset="2"/>
              <a:buChar char=""/>
            </a:pPr>
            <a:r>
              <a:rPr lang="en-US" sz="4000" b="0" strike="noStrike" spc="-1" dirty="0" err="1">
                <a:solidFill>
                  <a:srgbClr val="FFFFFF"/>
                </a:solidFill>
                <a:uFill>
                  <a:solidFill>
                    <a:srgbClr val="FFFFFF"/>
                  </a:solidFill>
                </a:uFill>
                <a:latin typeface="Calibri"/>
              </a:rPr>
              <a:t>Работа</a:t>
            </a:r>
            <a:r>
              <a:rPr lang="en-US" sz="4000" b="0" strike="noStrike" spc="-1" dirty="0">
                <a:solidFill>
                  <a:srgbClr val="FFFFFF"/>
                </a:solidFill>
                <a:uFill>
                  <a:solidFill>
                    <a:srgbClr val="FFFFFF"/>
                  </a:solidFill>
                </a:uFill>
                <a:latin typeface="Calibri"/>
              </a:rPr>
              <a:t> с </a:t>
            </a:r>
            <a:r>
              <a:rPr lang="en-US" sz="4000" b="0" strike="noStrike" spc="-1" dirty="0" err="1">
                <a:solidFill>
                  <a:srgbClr val="FFFFFF"/>
                </a:solidFill>
                <a:uFill>
                  <a:solidFill>
                    <a:srgbClr val="FFFFFF"/>
                  </a:solidFill>
                </a:uFill>
                <a:latin typeface="Calibri"/>
              </a:rPr>
              <a:t>емулатора</a:t>
            </a:r>
            <a:r>
              <a:rPr lang="en-US" sz="4000" b="0" strike="noStrike" spc="-1" dirty="0">
                <a:solidFill>
                  <a:srgbClr val="FFFFFF"/>
                </a:solidFill>
                <a:uFill>
                  <a:solidFill>
                    <a:srgbClr val="FFFFFF"/>
                  </a:solidFill>
                </a:uFill>
                <a:latin typeface="Calibri"/>
              </a:rPr>
              <a:t> </a:t>
            </a:r>
            <a:r>
              <a:rPr lang="bg-BG" sz="4000" b="0" strike="noStrike" spc="-1" dirty="0">
                <a:solidFill>
                  <a:srgbClr val="FFFFFF"/>
                </a:solidFill>
                <a:uFill>
                  <a:solidFill>
                    <a:srgbClr val="FFFFFF"/>
                  </a:solidFill>
                </a:uFill>
                <a:latin typeface="Calibri"/>
              </a:rPr>
              <a:t>за електронни схеми</a:t>
            </a:r>
            <a:r>
              <a:rPr lang="en-US" sz="4000" b="0" strike="noStrike" spc="-1" dirty="0">
                <a:solidFill>
                  <a:srgbClr val="FFFFFF"/>
                </a:solidFill>
                <a:uFill>
                  <a:solidFill>
                    <a:srgbClr val="FFFFFF"/>
                  </a:solidFill>
                </a:uFill>
                <a:latin typeface="Calibri"/>
              </a:rPr>
              <a:t> </a:t>
            </a:r>
            <a:endParaRPr lang="en-US" b="0" strike="noStrike" spc="-1" dirty="0">
              <a:solidFill>
                <a:srgbClr val="FFFFFF"/>
              </a:solidFill>
              <a:uFill>
                <a:solidFill>
                  <a:srgbClr val="FFFFFF"/>
                </a:solidFill>
              </a:uFill>
              <a:latin typeface="Arial"/>
            </a:endParaRPr>
          </a:p>
        </p:txBody>
      </p:sp>
      <p:sp>
        <p:nvSpPr>
          <p:cNvPr id="237"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Какво научихме днес?</a:t>
            </a:r>
            <a:endParaRPr lang="en-US" sz="1800" b="0" strike="noStrike" spc="-1">
              <a:solidFill>
                <a:srgbClr val="FFFFFF"/>
              </a:solidFill>
              <a:uFill>
                <a:solidFill>
                  <a:srgbClr val="FFFFFF"/>
                </a:solidFill>
              </a:uFill>
              <a:latin typeface="Arial"/>
            </a:endParaRPr>
          </a:p>
        </p:txBody>
      </p:sp>
      <p:pic>
        <p:nvPicPr>
          <p:cNvPr id="238" name="Picture 2"/>
          <p:cNvPicPr/>
          <p:nvPr/>
        </p:nvPicPr>
        <p:blipFill>
          <a:blip r:embed="rId3"/>
          <a:stretch/>
        </p:blipFill>
        <p:spPr>
          <a:xfrm>
            <a:off x="8532812" y="483637"/>
            <a:ext cx="2873160" cy="2458080"/>
          </a:xfrm>
          <a:prstGeom prst="rect">
            <a:avLst/>
          </a:prstGeom>
          <a:ln>
            <a:noFill/>
          </a:ln>
        </p:spPr>
      </p:pic>
      <p:sp>
        <p:nvSpPr>
          <p:cNvPr id="6" name="Slide Number Placeholder">
            <a:extLst>
              <a:ext uri="{FF2B5EF4-FFF2-40B4-BE49-F238E27FC236}">
                <a16:creationId xmlns:a16="http://schemas.microsoft.com/office/drawing/2014/main" id="{8F511C42-345E-4242-A6D5-78E1FB848DB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119920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151121"/>
            <a:ext cx="11891975" cy="5570355"/>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en-US" sz="2900" dirty="0"/>
          </a:p>
          <a:p>
            <a:endParaRPr lang="bg-BG" sz="2900" dirty="0"/>
          </a:p>
          <a:p>
            <a:r>
              <a:rPr lang="bg-BG" sz="2900" dirty="0"/>
              <a:t>Курсът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4621206" y="5344010"/>
            <a:ext cx="2946413" cy="1056790"/>
          </a:xfrm>
          <a:prstGeom prst="rect">
            <a:avLst/>
          </a:prstGeom>
        </p:spPr>
      </p:pic>
      <p:grpSp>
        <p:nvGrpSpPr>
          <p:cNvPr id="5" name="Group Logos">
            <a:extLst>
              <a:ext uri="{FF2B5EF4-FFF2-40B4-BE49-F238E27FC236}">
                <a16:creationId xmlns:a16="http://schemas.microsoft.com/office/drawing/2014/main" id="{0602D838-02AF-4A2B-9E34-F6768ABCBB84}"/>
              </a:ext>
            </a:extLst>
          </p:cNvPr>
          <p:cNvGrpSpPr/>
          <p:nvPr/>
        </p:nvGrpSpPr>
        <p:grpSpPr>
          <a:xfrm>
            <a:off x="2589212" y="2954298"/>
            <a:ext cx="6749003" cy="1160502"/>
            <a:chOff x="2850609" y="2610725"/>
            <a:chExt cx="6749003" cy="1160502"/>
          </a:xfrm>
        </p:grpSpPr>
        <p:pic>
          <p:nvPicPr>
            <p:cNvPr id="10" name="Logo IT Career" descr="A close up of a logo&#10;&#10;Description automatically generated">
              <a:hlinkClick r:id="rId5"/>
              <a:extLst>
                <a:ext uri="{FF2B5EF4-FFF2-40B4-BE49-F238E27FC236}">
                  <a16:creationId xmlns:a16="http://schemas.microsoft.com/office/drawing/2014/main" id="{C6B4761B-EE8B-460E-A5AF-6A003F255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609" y="2616473"/>
              <a:ext cx="3360364" cy="1149012"/>
            </a:xfrm>
            <a:prstGeom prst="roundRect">
              <a:avLst>
                <a:gd name="adj" fmla="val 4326"/>
              </a:avLst>
            </a:prstGeom>
            <a:noFill/>
            <a:ln>
              <a:solidFill>
                <a:schemeClr val="accent2">
                  <a:lumMod val="75000"/>
                </a:schemeClr>
              </a:solidFill>
            </a:ln>
          </p:spPr>
        </p:pic>
        <p:pic>
          <p:nvPicPr>
            <p:cNvPr id="12" name="Logo Ministry of Education">
              <a:hlinkClick r:id="rId7"/>
              <a:extLst>
                <a:ext uri="{FF2B5EF4-FFF2-40B4-BE49-F238E27FC236}">
                  <a16:creationId xmlns:a16="http://schemas.microsoft.com/office/drawing/2014/main" id="{E65F853D-4D5F-404D-B9AA-6840D1102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1913" y="2610725"/>
              <a:ext cx="2517699" cy="1160502"/>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144ABA6-B0FD-4A55-9B3B-163B2C65FE1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177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189360" y="41400"/>
            <a:ext cx="5053320" cy="1109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Съдържание</a:t>
            </a:r>
            <a:endParaRPr lang="en-US" sz="1800" b="0" strike="noStrike" spc="-1">
              <a:solidFill>
                <a:srgbClr val="FFFFFF"/>
              </a:solidFill>
              <a:uFill>
                <a:solidFill>
                  <a:srgbClr val="FFFFFF"/>
                </a:solidFill>
              </a:uFill>
              <a:latin typeface="Arial"/>
            </a:endParaRPr>
          </a:p>
        </p:txBody>
      </p:sp>
      <p:sp>
        <p:nvSpPr>
          <p:cNvPr id="169" name="CustomShape 2"/>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lstStyle/>
          <a:p>
            <a:pPr algn="r">
              <a:lnSpc>
                <a:spcPct val="100000"/>
              </a:lnSpc>
            </a:pPr>
            <a:fld id="{9F8C05BD-FB08-4934-A837-77EE790CF034}" type="slidenum">
              <a:rPr lang="en-US" sz="1000" b="0" strike="noStrike" spc="-1">
                <a:solidFill>
                  <a:srgbClr val="FFFFFF"/>
                </a:solidFill>
                <a:uFill>
                  <a:solidFill>
                    <a:srgbClr val="FFFFFF"/>
                  </a:solidFill>
                </a:uFill>
                <a:latin typeface="Calibri"/>
              </a:rPr>
              <a:t>2</a:t>
            </a:fld>
            <a:endParaRPr lang="en-US" sz="1800" b="0" strike="noStrike" spc="-1">
              <a:solidFill>
                <a:srgbClr val="FFFFFF"/>
              </a:solidFill>
              <a:uFill>
                <a:solidFill>
                  <a:srgbClr val="FFFFFF"/>
                </a:solidFill>
              </a:uFill>
              <a:latin typeface="Arial"/>
            </a:endParaRPr>
          </a:p>
        </p:txBody>
      </p:sp>
      <p:sp>
        <p:nvSpPr>
          <p:cNvPr id="170" name="CustomShape 3"/>
          <p:cNvSpPr/>
          <p:nvPr/>
        </p:nvSpPr>
        <p:spPr>
          <a:xfrm>
            <a:off x="190440" y="1191600"/>
            <a:ext cx="9941760" cy="5529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lstStyle/>
          <a:p>
            <a:pPr marL="432000" indent="-323640">
              <a:lnSpc>
                <a:spcPct val="100000"/>
              </a:lnSpc>
              <a:buClr>
                <a:srgbClr val="FFFFFF"/>
              </a:buClr>
              <a:buSzPct val="45000"/>
              <a:buFont typeface="Wingdings" charset="2"/>
              <a:buChar char=""/>
            </a:pPr>
            <a:r>
              <a:rPr lang="en-US" sz="3400" b="0" strike="noStrike" spc="-1">
                <a:solidFill>
                  <a:srgbClr val="FFFFFF"/>
                </a:solidFill>
                <a:uFill>
                  <a:solidFill>
                    <a:srgbClr val="FFFFFF"/>
                  </a:solidFill>
                </a:uFill>
                <a:latin typeface="Calibri"/>
              </a:rPr>
              <a:t>Адрес на емулатора</a:t>
            </a:r>
            <a:endParaRPr lang="en-US" sz="1800" b="0" strike="noStrike" spc="-1">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uFill>
                  <a:solidFill>
                    <a:srgbClr val="FFFFFF"/>
                  </a:solidFill>
                </a:uFill>
                <a:latin typeface="Calibri"/>
              </a:rPr>
              <a:t>Регистрация</a:t>
            </a:r>
            <a:endParaRPr lang="en-US" sz="1800" b="0" strike="noStrike" spc="-1">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uFill>
                  <a:solidFill>
                    <a:srgbClr val="FFFFFF"/>
                  </a:solidFill>
                </a:uFill>
                <a:latin typeface="Calibri"/>
              </a:rPr>
              <a:t>Лог-ин</a:t>
            </a:r>
            <a:endParaRPr lang="en-US" sz="1800" b="0" strike="noStrike" spc="-1">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uFill>
                  <a:solidFill>
                    <a:srgbClr val="FFFFFF"/>
                  </a:solidFill>
                </a:uFill>
                <a:latin typeface="Calibri"/>
              </a:rPr>
              <a:t>Първи стъпки</a:t>
            </a:r>
            <a:endParaRPr lang="en-US" sz="1800" b="0" strike="noStrike" spc="-1">
              <a:solidFill>
                <a:srgbClr val="FFFFFF"/>
              </a:solidFill>
              <a:uFill>
                <a:solidFill>
                  <a:srgbClr val="FFFFFF"/>
                </a:solidFill>
              </a:uFill>
              <a:latin typeface="Arial"/>
            </a:endParaRPr>
          </a:p>
        </p:txBody>
      </p:sp>
      <p:pic>
        <p:nvPicPr>
          <p:cNvPr id="171" name="Picture 2"/>
          <p:cNvPicPr/>
          <p:nvPr/>
        </p:nvPicPr>
        <p:blipFill>
          <a:blip r:embed="rId2"/>
          <a:stretch/>
        </p:blipFill>
        <p:spPr>
          <a:xfrm>
            <a:off x="8609040" y="2822040"/>
            <a:ext cx="3405960" cy="3515040"/>
          </a:xfrm>
          <a:prstGeom prst="rect">
            <a:avLst/>
          </a:prstGeom>
          <a:ln>
            <a:noFill/>
          </a:ln>
        </p:spPr>
      </p:pic>
      <p:sp>
        <p:nvSpPr>
          <p:cNvPr id="6" name="Slide Number Placeholder">
            <a:extLst>
              <a:ext uri="{FF2B5EF4-FFF2-40B4-BE49-F238E27FC236}">
                <a16:creationId xmlns:a16="http://schemas.microsoft.com/office/drawing/2014/main" id="{8A735718-CFCB-46B5-9FA0-F1CD5CC801B0}"/>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3830347937"/>
      </p:ext>
    </p:extLst>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70">
                                            <p:txEl>
                                              <p:charRg st="0" end="5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bg-BG" sz="4000" b="1" strike="noStrike" spc="-1" dirty="0">
                <a:solidFill>
                  <a:srgbClr val="F3BE60"/>
                </a:solidFill>
                <a:uFill>
                  <a:solidFill>
                    <a:srgbClr val="FFFFFF"/>
                  </a:solidFill>
                </a:uFill>
                <a:latin typeface="Calibri"/>
              </a:rPr>
              <a:t>Емулатор за електронни схеми</a:t>
            </a:r>
            <a:endParaRPr lang="en-US" sz="1800" b="0" strike="noStrike" spc="-1" dirty="0">
              <a:solidFill>
                <a:srgbClr val="FFFFFF"/>
              </a:solidFill>
              <a:uFill>
                <a:solidFill>
                  <a:srgbClr val="FFFFFF"/>
                </a:solidFill>
              </a:uFill>
              <a:latin typeface="Arial"/>
            </a:endParaRPr>
          </a:p>
        </p:txBody>
      </p:sp>
      <p:sp>
        <p:nvSpPr>
          <p:cNvPr id="173"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lstStyle/>
          <a:p>
            <a:pPr marL="304920" indent="-304200">
              <a:lnSpc>
                <a:spcPct val="100000"/>
              </a:lnSpc>
            </a:pPr>
            <a:r>
              <a:rPr lang="en-US" sz="4400" b="0" strike="noStrike" spc="-1" dirty="0">
                <a:solidFill>
                  <a:srgbClr val="FFFFFF"/>
                </a:solidFill>
                <a:uFill>
                  <a:solidFill>
                    <a:srgbClr val="FFFFFF"/>
                  </a:solidFill>
                </a:uFill>
                <a:latin typeface="Calibri"/>
              </a:rPr>
              <a:t>     </a:t>
            </a:r>
            <a:r>
              <a:rPr lang="en-US" sz="3600" b="1" u="sng" strike="noStrike" spc="-1" dirty="0" err="1">
                <a:solidFill>
                  <a:srgbClr val="F3CD60"/>
                </a:solidFill>
                <a:uFill>
                  <a:solidFill>
                    <a:srgbClr val="FFFFFF"/>
                  </a:solidFill>
                </a:uFill>
                <a:latin typeface="Calibri"/>
              </a:rPr>
              <a:t>Използван</a:t>
            </a:r>
            <a:r>
              <a:rPr lang="en-US" sz="3600" b="1" u="sng" strike="noStrike" spc="-1" dirty="0">
                <a:solidFill>
                  <a:srgbClr val="F3CD60"/>
                </a:solidFill>
                <a:uFill>
                  <a:solidFill>
                    <a:srgbClr val="FFFFFF"/>
                  </a:solidFill>
                </a:uFill>
                <a:latin typeface="Calibri"/>
              </a:rPr>
              <a:t> </a:t>
            </a:r>
            <a:r>
              <a:rPr lang="en-US" sz="3600" b="1" u="sng" strike="noStrike" spc="-1" dirty="0" err="1">
                <a:solidFill>
                  <a:srgbClr val="F3CD60"/>
                </a:solidFill>
                <a:uFill>
                  <a:solidFill>
                    <a:srgbClr val="FFFFFF"/>
                  </a:solidFill>
                </a:uFill>
                <a:latin typeface="Calibri"/>
              </a:rPr>
              <a:t>емулатор</a:t>
            </a:r>
            <a:r>
              <a:rPr lang="en-US" sz="3600" b="1" u="sng" strike="noStrike" spc="-1" dirty="0">
                <a:solidFill>
                  <a:srgbClr val="F3CD60"/>
                </a:solidFill>
                <a:uFill>
                  <a:solidFill>
                    <a:srgbClr val="FFFFFF"/>
                  </a:solidFill>
                </a:uFill>
                <a:latin typeface="Calibri"/>
              </a:rPr>
              <a:t>: </a:t>
            </a:r>
            <a:r>
              <a:rPr lang="en-US" sz="3600" b="0" strike="noStrike" spc="-1" dirty="0">
                <a:solidFill>
                  <a:srgbClr val="FFFFFF"/>
                </a:solidFill>
                <a:uFill>
                  <a:solidFill>
                    <a:srgbClr val="FFFFFF"/>
                  </a:solidFill>
                </a:uFill>
                <a:latin typeface="Calibri"/>
              </a:rPr>
              <a:t> </a:t>
            </a:r>
            <a:r>
              <a:rPr lang="en-US" sz="3600" b="0" strike="noStrike" spc="-1" dirty="0" err="1">
                <a:solidFill>
                  <a:srgbClr val="FFFFFF"/>
                </a:solidFill>
                <a:uFill>
                  <a:solidFill>
                    <a:srgbClr val="FFFFFF"/>
                  </a:solidFill>
                </a:uFill>
                <a:latin typeface="Calibri"/>
              </a:rPr>
              <a:t>TinkerCad</a:t>
            </a:r>
            <a:endParaRPr lang="en-US" sz="2800" b="0" strike="noStrike" spc="-1" dirty="0">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endParaRPr lang="bg-BG" sz="3600" spc="-1" dirty="0">
              <a:solidFill>
                <a:srgbClr val="FFFFFF"/>
              </a:solidFill>
              <a:uFill>
                <a:solidFill>
                  <a:srgbClr val="FFFFFF"/>
                </a:solidFill>
              </a:uFill>
              <a:latin typeface="Calibri"/>
            </a:endParaRPr>
          </a:p>
          <a:p>
            <a:pPr marL="108360">
              <a:lnSpc>
                <a:spcPct val="100000"/>
              </a:lnSpc>
              <a:buClr>
                <a:srgbClr val="FFFFFF"/>
              </a:buClr>
              <a:buSzPct val="45000"/>
            </a:pPr>
            <a:endParaRPr lang="en-US" sz="2800" b="0" strike="noStrike" spc="-1" dirty="0">
              <a:solidFill>
                <a:srgbClr val="FFFFFF"/>
              </a:solidFill>
              <a:uFill>
                <a:solidFill>
                  <a:srgbClr val="FFFFFF"/>
                </a:solidFill>
              </a:uFill>
              <a:latin typeface="Arial"/>
            </a:endParaRPr>
          </a:p>
          <a:p>
            <a:pPr marL="864000" lvl="1" indent="-323640">
              <a:lnSpc>
                <a:spcPct val="100000"/>
              </a:lnSpc>
              <a:buClr>
                <a:srgbClr val="FFFFFF"/>
              </a:buClr>
              <a:buSzPct val="75000"/>
              <a:buFont typeface="Symbol"/>
              <a:buChar char=""/>
            </a:pPr>
            <a:r>
              <a:rPr lang="en-US" sz="4000" b="0" strike="noStrike" spc="-1" dirty="0">
                <a:solidFill>
                  <a:srgbClr val="FFFFFF"/>
                </a:solidFill>
                <a:uFill>
                  <a:solidFill>
                    <a:srgbClr val="FFFFFF"/>
                  </a:solidFill>
                </a:uFill>
                <a:latin typeface="Calibri"/>
                <a:hlinkClick r:id="rId2"/>
              </a:rPr>
              <a:t>www.tinkercad.com</a:t>
            </a:r>
            <a:endParaRPr lang="en-US" sz="2800" b="0" strike="noStrike" spc="-1" dirty="0">
              <a:solidFill>
                <a:srgbClr val="FFFFFF"/>
              </a:solidFill>
              <a:uFill>
                <a:solidFill>
                  <a:srgbClr val="FFFFFF"/>
                </a:solidFill>
              </a:uFill>
              <a:latin typeface="Arial"/>
            </a:endParaRPr>
          </a:p>
          <a:p>
            <a:pPr marL="304920" indent="-304200">
              <a:lnSpc>
                <a:spcPct val="100000"/>
              </a:lnSpc>
            </a:pPr>
            <a:endParaRPr lang="en-US" sz="2800" b="0" strike="noStrike" spc="-1" dirty="0">
              <a:solidFill>
                <a:srgbClr val="FFFFFF"/>
              </a:solidFill>
              <a:uFill>
                <a:solidFill>
                  <a:srgbClr val="FFFFFF"/>
                </a:solidFill>
              </a:uFill>
              <a:latin typeface="Arial"/>
            </a:endParaRPr>
          </a:p>
        </p:txBody>
      </p:sp>
      <p:pic>
        <p:nvPicPr>
          <p:cNvPr id="174" name="Picture 173"/>
          <p:cNvPicPr/>
          <p:nvPr/>
        </p:nvPicPr>
        <p:blipFill>
          <a:blip r:embed="rId3"/>
          <a:stretch/>
        </p:blipFill>
        <p:spPr>
          <a:xfrm>
            <a:off x="8151812" y="2895600"/>
            <a:ext cx="3244393" cy="3244393"/>
          </a:xfrm>
          <a:prstGeom prst="rect">
            <a:avLst/>
          </a:prstGeom>
          <a:ln>
            <a:noFill/>
          </a:ln>
        </p:spPr>
      </p:pic>
      <p:sp>
        <p:nvSpPr>
          <p:cNvPr id="5" name="Slide Number Placeholder">
            <a:extLst>
              <a:ext uri="{FF2B5EF4-FFF2-40B4-BE49-F238E27FC236}">
                <a16:creationId xmlns:a16="http://schemas.microsoft.com/office/drawing/2014/main" id="{59A1E977-C326-4880-8037-C36B8BE50720}"/>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1121277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188640" y="50466"/>
            <a:ext cx="11295000" cy="1009309"/>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Регистрация</a:t>
            </a:r>
            <a:endParaRPr lang="en-US" sz="1800" b="0" strike="noStrike" spc="-1" dirty="0">
              <a:solidFill>
                <a:srgbClr val="FFFFFF"/>
              </a:solidFill>
              <a:uFill>
                <a:solidFill>
                  <a:srgbClr val="FFFFFF"/>
                </a:solidFill>
              </a:uFill>
              <a:latin typeface="Arial"/>
            </a:endParaRPr>
          </a:p>
        </p:txBody>
      </p:sp>
      <p:sp>
        <p:nvSpPr>
          <p:cNvPr id="176"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lstStyle/>
          <a:p>
            <a:pPr>
              <a:lnSpc>
                <a:spcPct val="100000"/>
              </a:lnSpc>
            </a:pPr>
            <a:r>
              <a:rPr lang="en-US" sz="2800" b="0" strike="noStrike" spc="-1" dirty="0">
                <a:solidFill>
                  <a:srgbClr val="FFFFFF"/>
                </a:solidFill>
                <a:uFill>
                  <a:solidFill>
                    <a:srgbClr val="FFFFFF"/>
                  </a:solidFill>
                </a:uFill>
                <a:latin typeface="Calibri"/>
              </a:rPr>
              <a:t>  - </a:t>
            </a:r>
            <a:r>
              <a:rPr lang="en-US" sz="2800" b="0" strike="noStrike" spc="-1" dirty="0" err="1">
                <a:solidFill>
                  <a:srgbClr val="FFFFFF"/>
                </a:solidFill>
                <a:uFill>
                  <a:solidFill>
                    <a:srgbClr val="FFFFFF"/>
                  </a:solidFill>
                </a:uFill>
                <a:latin typeface="Calibri"/>
              </a:rPr>
              <a:t>Влезте</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на</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посочения</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уебсайт</a:t>
            </a:r>
            <a:r>
              <a:rPr lang="en-US" sz="2800" b="0" strike="noStrike" spc="-1" dirty="0">
                <a:solidFill>
                  <a:srgbClr val="FFFFFF"/>
                </a:solidFill>
                <a:uFill>
                  <a:solidFill>
                    <a:srgbClr val="FFFFFF"/>
                  </a:solidFill>
                </a:uFill>
                <a:latin typeface="Calibri"/>
              </a:rPr>
              <a:t>: www. tinkercad.com</a:t>
            </a:r>
            <a:endParaRPr lang="en-US" sz="3600" b="0" strike="noStrike" spc="-1" dirty="0">
              <a:solidFill>
                <a:srgbClr val="FFFFFF"/>
              </a:solidFill>
              <a:uFill>
                <a:solidFill>
                  <a:srgbClr val="FFFFFF"/>
                </a:solidFill>
              </a:uFill>
              <a:latin typeface="Arial"/>
            </a:endParaRPr>
          </a:p>
          <a:p>
            <a:pPr>
              <a:lnSpc>
                <a:spcPct val="100000"/>
              </a:lnSpc>
            </a:pPr>
            <a:r>
              <a:rPr lang="en-US" sz="2800" b="0" strike="noStrike" spc="-1" dirty="0">
                <a:solidFill>
                  <a:srgbClr val="FFFFFF"/>
                </a:solidFill>
                <a:uFill>
                  <a:solidFill>
                    <a:srgbClr val="FFFFFF"/>
                  </a:solidFill>
                </a:uFill>
                <a:latin typeface="Calibri"/>
              </a:rPr>
              <a:t>  - </a:t>
            </a:r>
            <a:r>
              <a:rPr lang="en-US" sz="2800" b="0" strike="noStrike" spc="-1" dirty="0" err="1">
                <a:solidFill>
                  <a:srgbClr val="FFFFFF"/>
                </a:solidFill>
                <a:uFill>
                  <a:solidFill>
                    <a:srgbClr val="FFFFFF"/>
                  </a:solidFill>
                </a:uFill>
                <a:latin typeface="Calibri"/>
              </a:rPr>
              <a:t>За</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създаване</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на</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нов</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акаунт</a:t>
            </a:r>
            <a:r>
              <a:rPr lang="en-US" sz="2800" b="0" strike="noStrike" spc="-1" dirty="0">
                <a:solidFill>
                  <a:srgbClr val="FFFFFF"/>
                </a:solidFill>
                <a:uFill>
                  <a:solidFill>
                    <a:srgbClr val="FFFFFF"/>
                  </a:solidFill>
                </a:uFill>
                <a:latin typeface="Calibri"/>
              </a:rPr>
              <a:t> – </a:t>
            </a:r>
            <a:r>
              <a:rPr lang="en-US" sz="2800" b="0" strike="noStrike" spc="-1" dirty="0" err="1">
                <a:solidFill>
                  <a:srgbClr val="FFFFFF"/>
                </a:solidFill>
                <a:uFill>
                  <a:solidFill>
                    <a:srgbClr val="FFFFFF"/>
                  </a:solidFill>
                </a:uFill>
                <a:latin typeface="Calibri"/>
              </a:rPr>
              <a:t>натиснете</a:t>
            </a:r>
            <a:r>
              <a:rPr lang="en-US" sz="2800" b="0" strike="noStrike" spc="-1" dirty="0">
                <a:solidFill>
                  <a:srgbClr val="FFFFFF"/>
                </a:solidFill>
                <a:uFill>
                  <a:solidFill>
                    <a:srgbClr val="FFFFFF"/>
                  </a:solidFill>
                </a:uFill>
                <a:latin typeface="Calibri"/>
              </a:rPr>
              <a:t> </a:t>
            </a:r>
            <a:r>
              <a:rPr lang="en-US" sz="2800" b="0" strike="noStrike" spc="-1" dirty="0" err="1">
                <a:solidFill>
                  <a:srgbClr val="FFFFFF"/>
                </a:solidFill>
                <a:uFill>
                  <a:solidFill>
                    <a:srgbClr val="FFFFFF"/>
                  </a:solidFill>
                </a:uFill>
                <a:latin typeface="Calibri"/>
              </a:rPr>
              <a:t>бутона</a:t>
            </a:r>
            <a:r>
              <a:rPr lang="en-US" sz="2800" b="0" strike="noStrike" spc="-1" dirty="0">
                <a:solidFill>
                  <a:srgbClr val="FFFFFF"/>
                </a:solidFill>
                <a:uFill>
                  <a:solidFill>
                    <a:srgbClr val="FFFFFF"/>
                  </a:solidFill>
                </a:uFill>
                <a:latin typeface="Calibri"/>
              </a:rPr>
              <a:t>  [ JOIN NOW ]</a:t>
            </a:r>
            <a:endParaRPr lang="en-US" sz="3600" b="0" strike="noStrike" spc="-1" dirty="0">
              <a:solidFill>
                <a:srgbClr val="FFFFFF"/>
              </a:solidFill>
              <a:uFill>
                <a:solidFill>
                  <a:srgbClr val="FFFFFF"/>
                </a:solidFill>
              </a:uFill>
              <a:latin typeface="Arial"/>
            </a:endParaRPr>
          </a:p>
        </p:txBody>
      </p:sp>
      <p:pic>
        <p:nvPicPr>
          <p:cNvPr id="177" name="Picture 176"/>
          <p:cNvPicPr/>
          <p:nvPr/>
        </p:nvPicPr>
        <p:blipFill>
          <a:blip r:embed="rId2"/>
          <a:stretch/>
        </p:blipFill>
        <p:spPr>
          <a:xfrm>
            <a:off x="1878808" y="2274186"/>
            <a:ext cx="7789745" cy="4278109"/>
          </a:xfrm>
          <a:prstGeom prst="rect">
            <a:avLst/>
          </a:prstGeom>
          <a:ln>
            <a:noFill/>
          </a:ln>
        </p:spPr>
      </p:pic>
      <p:sp>
        <p:nvSpPr>
          <p:cNvPr id="178" name="Line 3"/>
          <p:cNvSpPr/>
          <p:nvPr/>
        </p:nvSpPr>
        <p:spPr>
          <a:xfrm flipV="1">
            <a:off x="8777880" y="2787480"/>
            <a:ext cx="823320" cy="77868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6" name="Slide Number Placeholder">
            <a:extLst>
              <a:ext uri="{FF2B5EF4-FFF2-40B4-BE49-F238E27FC236}">
                <a16:creationId xmlns:a16="http://schemas.microsoft.com/office/drawing/2014/main" id="{7BA37026-86AE-4D06-85C7-889DBC2F04F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299210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p:nvPr/>
        </p:nvPicPr>
        <p:blipFill>
          <a:blip r:embed="rId2"/>
          <a:stretch/>
        </p:blipFill>
        <p:spPr>
          <a:xfrm>
            <a:off x="91440" y="1828800"/>
            <a:ext cx="11962080" cy="4937400"/>
          </a:xfrm>
          <a:prstGeom prst="rect">
            <a:avLst/>
          </a:prstGeom>
          <a:ln>
            <a:noFill/>
          </a:ln>
        </p:spPr>
      </p:pic>
      <p:sp>
        <p:nvSpPr>
          <p:cNvPr id="180"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Регистрация</a:t>
            </a:r>
            <a:endParaRPr lang="en-US" sz="1800" b="0" strike="noStrike" spc="-1">
              <a:solidFill>
                <a:srgbClr val="FFFFFF"/>
              </a:solidFill>
              <a:uFill>
                <a:solidFill>
                  <a:srgbClr val="FFFFFF"/>
                </a:solidFill>
              </a:uFill>
              <a:latin typeface="Arial"/>
            </a:endParaRPr>
          </a:p>
        </p:txBody>
      </p:sp>
      <p:sp>
        <p:nvSpPr>
          <p:cNvPr id="181" name="CustomShape 2"/>
          <p:cNvSpPr/>
          <p:nvPr/>
        </p:nvSpPr>
        <p:spPr>
          <a:xfrm>
            <a:off x="3608150" y="355736"/>
            <a:ext cx="8186760" cy="11682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32000" indent="-323640">
              <a:lnSpc>
                <a:spcPct val="100000"/>
              </a:lnSpc>
              <a:buClr>
                <a:srgbClr val="FFFFFF"/>
              </a:buClr>
              <a:buSzPct val="45000"/>
              <a:buFont typeface="Wingdings" charset="2"/>
              <a:buChar char=""/>
            </a:pPr>
            <a:r>
              <a:rPr lang="en-US" sz="2000" b="0" strike="noStrike" spc="-1" dirty="0">
                <a:solidFill>
                  <a:srgbClr val="FFFFFF"/>
                </a:solidFill>
                <a:uFill>
                  <a:solidFill>
                    <a:srgbClr val="FFFFFF"/>
                  </a:solidFill>
                </a:uFill>
                <a:latin typeface="Arial"/>
              </a:rPr>
              <a:t>1/	В </a:t>
            </a:r>
            <a:r>
              <a:rPr lang="en-US" sz="2000" b="0" strike="noStrike" spc="-1" dirty="0" err="1">
                <a:solidFill>
                  <a:srgbClr val="FFFFFF"/>
                </a:solidFill>
                <a:uFill>
                  <a:solidFill>
                    <a:srgbClr val="FFFFFF"/>
                  </a:solidFill>
                </a:uFill>
                <a:latin typeface="Arial"/>
              </a:rPr>
              <a:t>полето</a:t>
            </a:r>
            <a:r>
              <a:rPr lang="en-US" sz="2000" b="0" strike="noStrike" spc="-1" dirty="0">
                <a:solidFill>
                  <a:srgbClr val="FFFFFF"/>
                </a:solidFill>
                <a:uFill>
                  <a:solidFill>
                    <a:srgbClr val="FFFFFF"/>
                  </a:solidFill>
                </a:uFill>
                <a:latin typeface="Arial"/>
              </a:rPr>
              <a:t> Country, Territory or Region - </a:t>
            </a:r>
            <a:r>
              <a:rPr lang="en-US" sz="2000" b="0" strike="noStrike" spc="-1" dirty="0" err="1">
                <a:solidFill>
                  <a:srgbClr val="FFFFFF"/>
                </a:solidFill>
                <a:uFill>
                  <a:solidFill>
                    <a:srgbClr val="FFFFFF"/>
                  </a:solidFill>
                </a:uFill>
                <a:latin typeface="Arial"/>
              </a:rPr>
              <a:t>изберете</a:t>
            </a:r>
            <a:r>
              <a:rPr lang="en-US" sz="2000" b="0" strike="noStrike" spc="-1" dirty="0">
                <a:solidFill>
                  <a:srgbClr val="FFFFFF"/>
                </a:solidFill>
                <a:uFill>
                  <a:solidFill>
                    <a:srgbClr val="FFFFFF"/>
                  </a:solidFill>
                </a:uFill>
                <a:latin typeface="Arial"/>
              </a:rPr>
              <a:t> Bulgaria;</a:t>
            </a:r>
            <a:endParaRPr lang="en-US" sz="2800" b="0" strike="noStrike" spc="-1" dirty="0">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r>
              <a:rPr lang="en-US" sz="2000" b="0" strike="noStrike" spc="-1" dirty="0">
                <a:solidFill>
                  <a:srgbClr val="FFFFFF"/>
                </a:solidFill>
                <a:uFill>
                  <a:solidFill>
                    <a:srgbClr val="FFFFFF"/>
                  </a:solidFill>
                </a:uFill>
                <a:latin typeface="Arial"/>
              </a:rPr>
              <a:t>2/	</a:t>
            </a:r>
            <a:r>
              <a:rPr lang="en-US" sz="2000" b="0" strike="noStrike" spc="-1" dirty="0" err="1">
                <a:solidFill>
                  <a:srgbClr val="FFFFFF"/>
                </a:solidFill>
                <a:uFill>
                  <a:solidFill>
                    <a:srgbClr val="FFFFFF"/>
                  </a:solidFill>
                </a:uFill>
                <a:latin typeface="Arial"/>
              </a:rPr>
              <a:t>Въведете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дата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на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раждане</a:t>
            </a:r>
            <a:r>
              <a:rPr lang="en-US" sz="2000" b="0" strike="noStrike" spc="-1" dirty="0">
                <a:solidFill>
                  <a:srgbClr val="FFFFFF"/>
                </a:solidFill>
                <a:uFill>
                  <a:solidFill>
                    <a:srgbClr val="FFFFFF"/>
                  </a:solidFill>
                </a:uFill>
                <a:latin typeface="Arial"/>
              </a:rPr>
              <a:t> в </a:t>
            </a:r>
            <a:r>
              <a:rPr lang="en-US" sz="2000" b="0" strike="noStrike" spc="-1" dirty="0" err="1">
                <a:solidFill>
                  <a:srgbClr val="FFFFFF"/>
                </a:solidFill>
                <a:uFill>
                  <a:solidFill>
                    <a:srgbClr val="FFFFFF"/>
                  </a:solidFill>
                </a:uFill>
                <a:latin typeface="Arial"/>
              </a:rPr>
              <a:t>полето</a:t>
            </a:r>
            <a:r>
              <a:rPr lang="en-US" sz="2000" b="0" strike="noStrike" spc="-1" dirty="0">
                <a:solidFill>
                  <a:srgbClr val="FFFFFF"/>
                </a:solidFill>
                <a:uFill>
                  <a:solidFill>
                    <a:srgbClr val="FFFFFF"/>
                  </a:solidFill>
                </a:uFill>
                <a:latin typeface="Arial"/>
              </a:rPr>
              <a:t> Birthday, </a:t>
            </a:r>
            <a:r>
              <a:rPr lang="en-US" sz="2000" b="0" strike="noStrike" spc="-1" dirty="0" err="1">
                <a:solidFill>
                  <a:srgbClr val="FFFFFF"/>
                </a:solidFill>
                <a:uFill>
                  <a:solidFill>
                    <a:srgbClr val="FFFFFF"/>
                  </a:solidFill>
                </a:uFill>
                <a:latin typeface="Arial"/>
              </a:rPr>
              <a:t>както</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следва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Месец</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Ден</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Година</a:t>
            </a:r>
            <a:r>
              <a:rPr lang="en-US" sz="2000" b="0" strike="noStrike" spc="-1" dirty="0">
                <a:solidFill>
                  <a:srgbClr val="FFFFFF"/>
                </a:solidFill>
                <a:uFill>
                  <a:solidFill>
                    <a:srgbClr val="FFFFFF"/>
                  </a:solidFill>
                </a:uFill>
                <a:latin typeface="Arial"/>
              </a:rPr>
              <a:t>.</a:t>
            </a:r>
            <a:endParaRPr lang="en-US" sz="2800" b="0" strike="noStrike" spc="-1" dirty="0">
              <a:solidFill>
                <a:srgbClr val="FFFFFF"/>
              </a:solidFill>
              <a:uFill>
                <a:solidFill>
                  <a:srgbClr val="FFFFFF"/>
                </a:solidFill>
              </a:uFill>
              <a:latin typeface="Arial"/>
            </a:endParaRPr>
          </a:p>
          <a:p>
            <a:pPr marL="432000" indent="-323640">
              <a:lnSpc>
                <a:spcPct val="100000"/>
              </a:lnSpc>
              <a:buClr>
                <a:srgbClr val="FFFFFF"/>
              </a:buClr>
              <a:buSzPct val="45000"/>
              <a:buFont typeface="Wingdings" charset="2"/>
              <a:buChar char=""/>
            </a:pPr>
            <a:r>
              <a:rPr lang="en-US" sz="2000" b="0" strike="noStrike" spc="-1" dirty="0">
                <a:solidFill>
                  <a:srgbClr val="FFFFFF"/>
                </a:solidFill>
                <a:uFill>
                  <a:solidFill>
                    <a:srgbClr val="FFFFFF"/>
                  </a:solidFill>
                </a:uFill>
                <a:latin typeface="Arial"/>
              </a:rPr>
              <a:t>3/	</a:t>
            </a:r>
            <a:r>
              <a:rPr lang="en-US" sz="2000" b="0" strike="noStrike" spc="-1" dirty="0" err="1">
                <a:solidFill>
                  <a:srgbClr val="FFFFFF"/>
                </a:solidFill>
                <a:uFill>
                  <a:solidFill>
                    <a:srgbClr val="FFFFFF"/>
                  </a:solidFill>
                </a:uFill>
                <a:latin typeface="Arial"/>
              </a:rPr>
              <a:t>Натиснете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бутона</a:t>
            </a:r>
            <a:r>
              <a:rPr lang="en-US" sz="2000" b="0" strike="noStrike" spc="-1" dirty="0">
                <a:solidFill>
                  <a:srgbClr val="FFFFFF"/>
                </a:solidFill>
                <a:uFill>
                  <a:solidFill>
                    <a:srgbClr val="FFFFFF"/>
                  </a:solidFill>
                </a:uFill>
                <a:latin typeface="Arial"/>
              </a:rPr>
              <a:t> Next</a:t>
            </a:r>
            <a:endParaRPr lang="en-US" sz="2800" b="0" strike="noStrike" spc="-1" dirty="0">
              <a:solidFill>
                <a:srgbClr val="FFFFFF"/>
              </a:solidFill>
              <a:uFill>
                <a:solidFill>
                  <a:srgbClr val="FFFFFF"/>
                </a:solidFill>
              </a:uFill>
              <a:latin typeface="Arial"/>
            </a:endParaRPr>
          </a:p>
        </p:txBody>
      </p:sp>
      <p:sp>
        <p:nvSpPr>
          <p:cNvPr id="182" name="Line 3"/>
          <p:cNvSpPr/>
          <p:nvPr/>
        </p:nvSpPr>
        <p:spPr>
          <a:xfrm flipV="1">
            <a:off x="3917160" y="306828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183" name="CustomShape 4"/>
          <p:cNvSpPr/>
          <p:nvPr/>
        </p:nvSpPr>
        <p:spPr>
          <a:xfrm>
            <a:off x="3566160" y="3691440"/>
            <a:ext cx="37872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40" b="0" strike="noStrike" spc="-1">
                <a:solidFill>
                  <a:srgbClr val="000000"/>
                </a:solidFill>
                <a:uFill>
                  <a:solidFill>
                    <a:srgbClr val="FFFFFF"/>
                  </a:solidFill>
                </a:uFill>
                <a:latin typeface="Arial"/>
              </a:rPr>
              <a:t>1/</a:t>
            </a:r>
            <a:endParaRPr lang="en-US" sz="1800" b="0" strike="noStrike" spc="-1">
              <a:solidFill>
                <a:srgbClr val="FFFFFF"/>
              </a:solidFill>
              <a:uFill>
                <a:solidFill>
                  <a:srgbClr val="FFFFFF"/>
                </a:solidFill>
              </a:uFill>
              <a:latin typeface="Arial"/>
            </a:endParaRPr>
          </a:p>
        </p:txBody>
      </p:sp>
      <p:sp>
        <p:nvSpPr>
          <p:cNvPr id="184" name="Line 5"/>
          <p:cNvSpPr/>
          <p:nvPr/>
        </p:nvSpPr>
        <p:spPr>
          <a:xfrm flipV="1">
            <a:off x="3942360" y="371700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185" name="CustomShape 6"/>
          <p:cNvSpPr/>
          <p:nvPr/>
        </p:nvSpPr>
        <p:spPr>
          <a:xfrm>
            <a:off x="3499920" y="4422960"/>
            <a:ext cx="55260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40" b="0" strike="noStrike" spc="-1">
                <a:solidFill>
                  <a:srgbClr val="000000"/>
                </a:solidFill>
                <a:uFill>
                  <a:solidFill>
                    <a:srgbClr val="FFFFFF"/>
                  </a:solidFill>
                </a:uFill>
                <a:latin typeface="Arial"/>
              </a:rPr>
              <a:t>3/</a:t>
            </a:r>
            <a:endParaRPr lang="en-US" sz="1800" b="0" strike="noStrike" spc="-1">
              <a:solidFill>
                <a:srgbClr val="FFFFFF"/>
              </a:solidFill>
              <a:uFill>
                <a:solidFill>
                  <a:srgbClr val="FFFFFF"/>
                </a:solidFill>
              </a:uFill>
              <a:latin typeface="Arial"/>
            </a:endParaRPr>
          </a:p>
        </p:txBody>
      </p:sp>
      <p:sp>
        <p:nvSpPr>
          <p:cNvPr id="186" name="Line 7"/>
          <p:cNvSpPr/>
          <p:nvPr/>
        </p:nvSpPr>
        <p:spPr>
          <a:xfrm flipH="1" flipV="1">
            <a:off x="7263360" y="347472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187" name="CustomShape 8"/>
          <p:cNvSpPr/>
          <p:nvPr/>
        </p:nvSpPr>
        <p:spPr>
          <a:xfrm>
            <a:off x="8147880" y="4181040"/>
            <a:ext cx="355680" cy="33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640" b="0" strike="noStrike" spc="-1">
                <a:solidFill>
                  <a:srgbClr val="000000"/>
                </a:solidFill>
                <a:uFill>
                  <a:solidFill>
                    <a:srgbClr val="FFFFFF"/>
                  </a:solidFill>
                </a:uFill>
                <a:latin typeface="Arial"/>
              </a:rPr>
              <a:t>2/</a:t>
            </a:r>
            <a:endParaRPr lang="en-US" sz="1800" b="0" strike="noStrike" spc="-1">
              <a:solidFill>
                <a:srgbClr val="FFFFFF"/>
              </a:solidFill>
              <a:uFill>
                <a:solidFill>
                  <a:srgbClr val="FFFFFF"/>
                </a:solidFill>
              </a:uFill>
              <a:latin typeface="Arial"/>
            </a:endParaRPr>
          </a:p>
        </p:txBody>
      </p:sp>
      <p:sp>
        <p:nvSpPr>
          <p:cNvPr id="11" name="Slide Number Placeholder">
            <a:extLst>
              <a:ext uri="{FF2B5EF4-FFF2-40B4-BE49-F238E27FC236}">
                <a16:creationId xmlns:a16="http://schemas.microsoft.com/office/drawing/2014/main" id="{D4348080-C71D-45D2-B898-9EDA56E3652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89256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p:cNvPicPr/>
          <p:nvPr/>
        </p:nvPicPr>
        <p:blipFill>
          <a:blip r:embed="rId2"/>
          <a:stretch/>
        </p:blipFill>
        <p:spPr>
          <a:xfrm>
            <a:off x="1505160" y="1371600"/>
            <a:ext cx="9629280" cy="5303520"/>
          </a:xfrm>
          <a:prstGeom prst="rect">
            <a:avLst/>
          </a:prstGeom>
          <a:ln>
            <a:noFill/>
          </a:ln>
        </p:spPr>
      </p:pic>
      <p:sp>
        <p:nvSpPr>
          <p:cNvPr id="189"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Регистрация</a:t>
            </a:r>
            <a:endParaRPr lang="en-US" sz="1800" b="0" strike="noStrike" spc="-1">
              <a:solidFill>
                <a:srgbClr val="FFFFFF"/>
              </a:solidFill>
              <a:uFill>
                <a:solidFill>
                  <a:srgbClr val="FFFFFF"/>
                </a:solidFill>
              </a:uFill>
              <a:latin typeface="Arial"/>
            </a:endParaRPr>
          </a:p>
        </p:txBody>
      </p:sp>
      <p:sp>
        <p:nvSpPr>
          <p:cNvPr id="190" name="Line 2"/>
          <p:cNvSpPr/>
          <p:nvPr/>
        </p:nvSpPr>
        <p:spPr>
          <a:xfrm flipH="1" flipV="1">
            <a:off x="7315200" y="505440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191" name="TextShape 3"/>
          <p:cNvSpPr txBox="1"/>
          <p:nvPr/>
        </p:nvSpPr>
        <p:spPr>
          <a:xfrm>
            <a:off x="3808412" y="185160"/>
            <a:ext cx="8077200" cy="1110240"/>
          </a:xfrm>
          <a:prstGeom prst="rect">
            <a:avLst/>
          </a:prstGeom>
          <a:noFill/>
          <a:ln>
            <a:noFill/>
          </a:ln>
        </p:spPr>
        <p:txBody>
          <a:bodyPr lIns="90000" tIns="45000" rIns="90000" bIns="45000"/>
          <a:lstStyle/>
          <a:p>
            <a:pPr marL="216000" indent="-216000">
              <a:buClr>
                <a:srgbClr val="FFFFFF"/>
              </a:buClr>
              <a:buSzPct val="45000"/>
              <a:buFont typeface="Wingdings" charset="2"/>
              <a:buChar char=""/>
            </a:pPr>
            <a:r>
              <a:rPr lang="en-US" b="0" strike="noStrike" spc="-1">
                <a:solidFill>
                  <a:srgbClr val="FFFFFF"/>
                </a:solidFill>
                <a:uFill>
                  <a:solidFill>
                    <a:srgbClr val="FFFFFF"/>
                  </a:solidFill>
                </a:uFill>
                <a:latin typeface="Arial"/>
              </a:rPr>
              <a:t>При успешно създаден акаунт ще се появи потвърждение за създаден акаунт</a:t>
            </a:r>
            <a:endParaRPr lang="en-US" sz="3200" b="0" strike="noStrike" spc="-1">
              <a:solidFill>
                <a:srgbClr val="FFFFFF"/>
              </a:solidFill>
              <a:uFill>
                <a:solidFill>
                  <a:srgbClr val="FFFFFF"/>
                </a:solidFill>
              </a:uFill>
              <a:latin typeface="Arial"/>
            </a:endParaRPr>
          </a:p>
          <a:p>
            <a:pPr marL="216000" indent="-216000">
              <a:buClr>
                <a:srgbClr val="FFFFFF"/>
              </a:buClr>
              <a:buSzPct val="45000"/>
              <a:buFont typeface="Wingdings" charset="2"/>
              <a:buChar char=""/>
            </a:pPr>
            <a:r>
              <a:rPr lang="en-US" b="0" strike="noStrike" spc="-1">
                <a:solidFill>
                  <a:srgbClr val="FFFFFF"/>
                </a:solidFill>
                <a:uFill>
                  <a:solidFill>
                    <a:srgbClr val="FFFFFF"/>
                  </a:solidFill>
                </a:uFill>
                <a:latin typeface="Arial"/>
              </a:rPr>
              <a:t>Спокойно можете да натиснете бутона DONE </a:t>
            </a:r>
            <a:endParaRPr lang="en-US" sz="3200" b="0" strike="noStrike" spc="-1">
              <a:solidFill>
                <a:srgbClr val="FFFFFF"/>
              </a:solidFill>
              <a:uFill>
                <a:solidFill>
                  <a:srgbClr val="FFFFFF"/>
                </a:solidFill>
              </a:uFill>
              <a:latin typeface="Arial"/>
            </a:endParaRPr>
          </a:p>
        </p:txBody>
      </p:sp>
      <p:sp>
        <p:nvSpPr>
          <p:cNvPr id="6" name="Slide Number Placeholder">
            <a:extLst>
              <a:ext uri="{FF2B5EF4-FFF2-40B4-BE49-F238E27FC236}">
                <a16:creationId xmlns:a16="http://schemas.microsoft.com/office/drawing/2014/main" id="{EB230DE8-5B93-45D2-8E16-EBEC2A0D8396}"/>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210777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1"/>
          <p:cNvPicPr/>
          <p:nvPr/>
        </p:nvPicPr>
        <p:blipFill>
          <a:blip r:embed="rId2"/>
          <a:stretch/>
        </p:blipFill>
        <p:spPr>
          <a:xfrm>
            <a:off x="967772" y="990600"/>
            <a:ext cx="10079640" cy="5562000"/>
          </a:xfrm>
          <a:prstGeom prst="rect">
            <a:avLst/>
          </a:prstGeom>
          <a:ln>
            <a:noFill/>
          </a:ln>
        </p:spPr>
      </p:pic>
      <p:sp>
        <p:nvSpPr>
          <p:cNvPr id="193" name="TextShape 1"/>
          <p:cNvSpPr txBox="1"/>
          <p:nvPr/>
        </p:nvSpPr>
        <p:spPr>
          <a:xfrm>
            <a:off x="3740913" y="152280"/>
            <a:ext cx="8077200" cy="807120"/>
          </a:xfrm>
          <a:prstGeom prst="rect">
            <a:avLst/>
          </a:prstGeom>
          <a:noFill/>
          <a:ln>
            <a:noFill/>
          </a:ln>
        </p:spPr>
        <p:txBody>
          <a:bodyPr lIns="0" tIns="0" rIns="0" bIns="0"/>
          <a:lstStyle/>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Ще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се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отвори</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начален</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екран</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за</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новосъздаден</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акаунт</a:t>
            </a:r>
            <a:r>
              <a:rPr lang="en-US" b="0" strike="noStrike" spc="-1" dirty="0">
                <a:solidFill>
                  <a:srgbClr val="FFFFFF"/>
                </a:solidFill>
                <a:uFill>
                  <a:solidFill>
                    <a:srgbClr val="FFFFFF"/>
                  </a:solidFill>
                </a:uFill>
                <a:latin typeface="Arial"/>
              </a:rPr>
              <a:t>.</a:t>
            </a:r>
            <a:endParaRPr lang="en-US" sz="4800" b="0" strike="noStrike" spc="-1" dirty="0">
              <a:solidFill>
                <a:srgbClr val="FFFFFF"/>
              </a:solidFill>
              <a:uFill>
                <a:solidFill>
                  <a:srgbClr val="FFFFFF"/>
                </a:solidFill>
              </a:uFill>
              <a:latin typeface="Arial"/>
            </a:endParaRPr>
          </a:p>
          <a:p>
            <a:pPr marL="432000" indent="-324000">
              <a:buClr>
                <a:srgbClr val="FFFFFF"/>
              </a:buClr>
              <a:buSzPct val="45000"/>
              <a:buFont typeface="Wingdings" charset="2"/>
              <a:buChar char=""/>
            </a:pPr>
            <a:r>
              <a:rPr lang="en-US" b="0" strike="noStrike" spc="-1" dirty="0" err="1">
                <a:solidFill>
                  <a:srgbClr val="FFFFFF"/>
                </a:solidFill>
                <a:uFill>
                  <a:solidFill>
                    <a:srgbClr val="FFFFFF"/>
                  </a:solidFill>
                </a:uFill>
                <a:latin typeface="Arial"/>
              </a:rPr>
              <a:t>Натиснете</a:t>
            </a:r>
            <a:r>
              <a:rPr lang="en-US" b="0" strike="noStrike" spc="-1" dirty="0">
                <a:solidFill>
                  <a:srgbClr val="FFFFFF"/>
                </a:solidFill>
                <a:uFill>
                  <a:solidFill>
                    <a:srgbClr val="FFFFFF"/>
                  </a:solidFill>
                </a:uFill>
                <a:latin typeface="Arial"/>
              </a:rPr>
              <a:t> </a:t>
            </a:r>
            <a:r>
              <a:rPr lang="en-US" b="0" strike="noStrike" spc="-1" dirty="0" err="1">
                <a:solidFill>
                  <a:srgbClr val="FFFFFF"/>
                </a:solidFill>
                <a:uFill>
                  <a:solidFill>
                    <a:srgbClr val="FFFFFF"/>
                  </a:solidFill>
                </a:uFill>
                <a:latin typeface="Arial"/>
              </a:rPr>
              <a:t>бутона</a:t>
            </a:r>
            <a:r>
              <a:rPr lang="en-US" b="0" strike="noStrike" spc="-1" dirty="0">
                <a:solidFill>
                  <a:srgbClr val="FFFFFF"/>
                </a:solidFill>
                <a:uFill>
                  <a:solidFill>
                    <a:srgbClr val="FFFFFF"/>
                  </a:solidFill>
                </a:uFill>
                <a:latin typeface="Arial"/>
              </a:rPr>
              <a:t> Let’s Go!</a:t>
            </a:r>
            <a:endParaRPr lang="en-US" sz="4800" b="0" strike="noStrike" spc="-1" dirty="0">
              <a:solidFill>
                <a:srgbClr val="FFFFFF"/>
              </a:solidFill>
              <a:uFill>
                <a:solidFill>
                  <a:srgbClr val="FFFFFF"/>
                </a:solidFill>
              </a:uFill>
              <a:latin typeface="Arial"/>
            </a:endParaRPr>
          </a:p>
        </p:txBody>
      </p:sp>
      <p:sp>
        <p:nvSpPr>
          <p:cNvPr id="194" name="Line 2"/>
          <p:cNvSpPr/>
          <p:nvPr/>
        </p:nvSpPr>
        <p:spPr>
          <a:xfrm flipV="1">
            <a:off x="4491000" y="496296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195" name="CustomShape 3"/>
          <p:cNvSpPr/>
          <p:nvPr/>
        </p:nvSpPr>
        <p:spPr>
          <a:xfrm>
            <a:off x="188640" y="152280"/>
            <a:ext cx="11295000" cy="5194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a:solidFill>
                  <a:srgbClr val="F3BE60"/>
                </a:solidFill>
                <a:uFill>
                  <a:solidFill>
                    <a:srgbClr val="FFFFFF"/>
                  </a:solidFill>
                </a:uFill>
                <a:latin typeface="Calibri"/>
              </a:rPr>
              <a:t>Регистрация</a:t>
            </a:r>
            <a:endParaRPr lang="en-US" sz="1800" b="0" strike="noStrike" spc="-1">
              <a:solidFill>
                <a:srgbClr val="FFFFFF"/>
              </a:solidFill>
              <a:uFill>
                <a:solidFill>
                  <a:srgbClr val="FFFFFF"/>
                </a:solidFill>
              </a:uFill>
              <a:latin typeface="Arial"/>
            </a:endParaRPr>
          </a:p>
        </p:txBody>
      </p:sp>
      <p:sp>
        <p:nvSpPr>
          <p:cNvPr id="8" name="Slide Number Placeholder">
            <a:extLst>
              <a:ext uri="{FF2B5EF4-FFF2-40B4-BE49-F238E27FC236}">
                <a16:creationId xmlns:a16="http://schemas.microsoft.com/office/drawing/2014/main" id="{6A94F665-D260-4332-956F-6CB159D9F41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41736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Picture 195"/>
          <p:cNvPicPr/>
          <p:nvPr/>
        </p:nvPicPr>
        <p:blipFill>
          <a:blip r:embed="rId2"/>
          <a:stretch/>
        </p:blipFill>
        <p:spPr>
          <a:xfrm>
            <a:off x="1076040" y="1066800"/>
            <a:ext cx="10079640" cy="5572440"/>
          </a:xfrm>
          <a:prstGeom prst="rect">
            <a:avLst/>
          </a:prstGeom>
          <a:ln>
            <a:noFill/>
          </a:ln>
        </p:spPr>
      </p:pic>
      <p:sp>
        <p:nvSpPr>
          <p:cNvPr id="197" name="CustomShape 1"/>
          <p:cNvSpPr/>
          <p:nvPr/>
        </p:nvSpPr>
        <p:spPr>
          <a:xfrm>
            <a:off x="188640" y="152400"/>
            <a:ext cx="11295000" cy="598917"/>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Регистрация</a:t>
            </a:r>
            <a:endParaRPr lang="en-US" sz="1800" b="0" strike="noStrike" spc="-1" dirty="0">
              <a:solidFill>
                <a:srgbClr val="FFFFFF"/>
              </a:solidFill>
              <a:uFill>
                <a:solidFill>
                  <a:srgbClr val="FFFFFF"/>
                </a:solidFill>
              </a:uFill>
              <a:latin typeface="Arial"/>
            </a:endParaRPr>
          </a:p>
        </p:txBody>
      </p:sp>
      <p:sp>
        <p:nvSpPr>
          <p:cNvPr id="198" name="TextShape 2"/>
          <p:cNvSpPr txBox="1"/>
          <p:nvPr/>
        </p:nvSpPr>
        <p:spPr>
          <a:xfrm>
            <a:off x="3830040" y="199620"/>
            <a:ext cx="7903172" cy="685800"/>
          </a:xfrm>
          <a:prstGeom prst="rect">
            <a:avLst/>
          </a:prstGeom>
          <a:noFill/>
          <a:ln>
            <a:noFill/>
          </a:ln>
        </p:spPr>
        <p:txBody>
          <a:bodyPr lIns="0" tIns="0" rIns="0" bIns="0"/>
          <a:lstStyle/>
          <a:p>
            <a:pPr marL="432000" indent="-324000">
              <a:buClr>
                <a:srgbClr val="FFFFFF"/>
              </a:buClr>
              <a:buSzPct val="45000"/>
              <a:buFont typeface="Wingdings" charset="2"/>
              <a:buChar char=""/>
            </a:pPr>
            <a:r>
              <a:rPr lang="en-US" sz="2000" b="0" strike="noStrike" spc="-1" dirty="0" err="1">
                <a:solidFill>
                  <a:srgbClr val="FFFFFF"/>
                </a:solidFill>
                <a:uFill>
                  <a:solidFill>
                    <a:srgbClr val="FFFFFF"/>
                  </a:solidFill>
                </a:uFill>
                <a:latin typeface="Arial"/>
              </a:rPr>
              <a:t>Ще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влезете</a:t>
            </a:r>
            <a:r>
              <a:rPr lang="en-US" sz="2000" b="0" strike="noStrike" spc="-1" dirty="0">
                <a:solidFill>
                  <a:srgbClr val="FFFFFF"/>
                </a:solidFill>
                <a:uFill>
                  <a:solidFill>
                    <a:srgbClr val="FFFFFF"/>
                  </a:solidFill>
                </a:uFill>
                <a:latin typeface="Arial"/>
              </a:rPr>
              <a:t> в </a:t>
            </a:r>
            <a:r>
              <a:rPr lang="en-US" sz="2000" b="0" strike="noStrike" spc="-1" dirty="0" err="1">
                <a:solidFill>
                  <a:srgbClr val="FFFFFF"/>
                </a:solidFill>
                <a:uFill>
                  <a:solidFill>
                    <a:srgbClr val="FFFFFF"/>
                  </a:solidFill>
                </a:uFill>
                <a:latin typeface="Arial"/>
              </a:rPr>
              <a:t>обучителен</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режим</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който</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може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да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пропуснете</a:t>
            </a:r>
            <a:r>
              <a:rPr lang="en-US" sz="2000" b="0" strike="noStrike" spc="-1" dirty="0">
                <a:solidFill>
                  <a:srgbClr val="FFFFFF"/>
                </a:solidFill>
                <a:uFill>
                  <a:solidFill>
                    <a:srgbClr val="FFFFFF"/>
                  </a:solidFill>
                </a:uFill>
                <a:latin typeface="Arial"/>
              </a:rPr>
              <a:t>.</a:t>
            </a:r>
            <a:endParaRPr lang="en-US" sz="4400" b="0" strike="noStrike" spc="-1" dirty="0">
              <a:solidFill>
                <a:srgbClr val="FFFFFF"/>
              </a:solidFill>
              <a:uFill>
                <a:solidFill>
                  <a:srgbClr val="FFFFFF"/>
                </a:solidFill>
              </a:uFill>
              <a:latin typeface="Arial"/>
            </a:endParaRPr>
          </a:p>
          <a:p>
            <a:pPr marL="432000" indent="-324000">
              <a:buClr>
                <a:srgbClr val="FFFFFF"/>
              </a:buClr>
              <a:buSzPct val="45000"/>
              <a:buFont typeface="Wingdings" charset="2"/>
              <a:buChar char=""/>
            </a:pPr>
            <a:r>
              <a:rPr lang="en-US" sz="2000" b="0" strike="noStrike" spc="-1" dirty="0" err="1">
                <a:solidFill>
                  <a:srgbClr val="FFFFFF"/>
                </a:solidFill>
                <a:uFill>
                  <a:solidFill>
                    <a:srgbClr val="FFFFFF"/>
                  </a:solidFill>
                </a:uFill>
                <a:latin typeface="Arial"/>
              </a:rPr>
              <a:t>За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да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излезете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натиснете</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логото</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на</a:t>
            </a:r>
            <a:r>
              <a:rPr lang="en-US" sz="2000" b="0" strike="noStrike" spc="-1" dirty="0">
                <a:solidFill>
                  <a:srgbClr val="FFFFFF"/>
                </a:solidFill>
                <a:uFill>
                  <a:solidFill>
                    <a:srgbClr val="FFFFFF"/>
                  </a:solidFill>
                </a:uFill>
                <a:latin typeface="Arial"/>
              </a:rPr>
              <a:t> </a:t>
            </a:r>
            <a:r>
              <a:rPr lang="en-US" sz="2000" b="0" strike="noStrike" spc="-1" dirty="0" err="1">
                <a:solidFill>
                  <a:srgbClr val="FFFFFF"/>
                </a:solidFill>
                <a:uFill>
                  <a:solidFill>
                    <a:srgbClr val="FFFFFF"/>
                  </a:solidFill>
                </a:uFill>
                <a:latin typeface="Arial"/>
              </a:rPr>
              <a:t>TinkerCad</a:t>
            </a:r>
            <a:endParaRPr lang="en-US" sz="4400" b="0" strike="noStrike" spc="-1" dirty="0">
              <a:solidFill>
                <a:srgbClr val="FFFFFF"/>
              </a:solidFill>
              <a:uFill>
                <a:solidFill>
                  <a:srgbClr val="FFFFFF"/>
                </a:solidFill>
              </a:uFill>
              <a:latin typeface="Arial"/>
            </a:endParaRPr>
          </a:p>
        </p:txBody>
      </p:sp>
      <p:sp>
        <p:nvSpPr>
          <p:cNvPr id="199" name="Line 3"/>
          <p:cNvSpPr/>
          <p:nvPr/>
        </p:nvSpPr>
        <p:spPr>
          <a:xfrm flipH="1" flipV="1">
            <a:off x="2834640" y="212832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8" name="Slide Number Placeholder">
            <a:extLst>
              <a:ext uri="{FF2B5EF4-FFF2-40B4-BE49-F238E27FC236}">
                <a16:creationId xmlns:a16="http://schemas.microsoft.com/office/drawing/2014/main" id="{64EB8409-60F4-485A-B21C-BD0E8C2F39B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95834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199"/>
          <p:cNvPicPr/>
          <p:nvPr/>
        </p:nvPicPr>
        <p:blipFill>
          <a:blip r:embed="rId2"/>
          <a:stretch/>
        </p:blipFill>
        <p:spPr>
          <a:xfrm>
            <a:off x="1258920" y="1143000"/>
            <a:ext cx="10079640" cy="5562000"/>
          </a:xfrm>
          <a:prstGeom prst="rect">
            <a:avLst/>
          </a:prstGeom>
          <a:ln>
            <a:noFill/>
          </a:ln>
        </p:spPr>
      </p:pic>
      <p:sp>
        <p:nvSpPr>
          <p:cNvPr id="201" name="CustomShape 1"/>
          <p:cNvSpPr/>
          <p:nvPr/>
        </p:nvSpPr>
        <p:spPr>
          <a:xfrm>
            <a:off x="188640" y="113510"/>
            <a:ext cx="11295000" cy="72469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lstStyle/>
          <a:p>
            <a:pPr>
              <a:lnSpc>
                <a:spcPct val="100000"/>
              </a:lnSpc>
            </a:pPr>
            <a:r>
              <a:rPr lang="en-US" sz="4000" b="1" strike="noStrike" spc="-1" dirty="0" err="1">
                <a:solidFill>
                  <a:srgbClr val="F3BE60"/>
                </a:solidFill>
                <a:uFill>
                  <a:solidFill>
                    <a:srgbClr val="FFFFFF"/>
                  </a:solidFill>
                </a:uFill>
                <a:latin typeface="Calibri"/>
              </a:rPr>
              <a:t>Регистрация</a:t>
            </a:r>
            <a:endParaRPr lang="en-US" sz="1800" b="0" strike="noStrike" spc="-1" dirty="0">
              <a:solidFill>
                <a:srgbClr val="FFFFFF"/>
              </a:solidFill>
              <a:uFill>
                <a:solidFill>
                  <a:srgbClr val="FFFFFF"/>
                </a:solidFill>
              </a:uFill>
              <a:latin typeface="Arial"/>
            </a:endParaRPr>
          </a:p>
        </p:txBody>
      </p:sp>
      <p:sp>
        <p:nvSpPr>
          <p:cNvPr id="202" name="TextShape 2"/>
          <p:cNvSpPr txBox="1"/>
          <p:nvPr/>
        </p:nvSpPr>
        <p:spPr>
          <a:xfrm>
            <a:off x="3732212" y="136524"/>
            <a:ext cx="8153400" cy="701676"/>
          </a:xfrm>
          <a:prstGeom prst="rect">
            <a:avLst/>
          </a:prstGeom>
          <a:noFill/>
          <a:ln>
            <a:noFill/>
          </a:ln>
        </p:spPr>
        <p:txBody>
          <a:bodyPr lIns="0" tIns="0" rIns="0" bIns="0"/>
          <a:lstStyle/>
          <a:p>
            <a:pPr marL="432000" indent="-324000">
              <a:buClr>
                <a:srgbClr val="FFFFFF"/>
              </a:buClr>
              <a:buSzPct val="45000"/>
              <a:buFont typeface="Wingdings" charset="2"/>
              <a:buChar char=""/>
            </a:pPr>
            <a:r>
              <a:rPr lang="en-US" sz="1800" b="0" strike="noStrike" spc="-1" dirty="0" err="1">
                <a:solidFill>
                  <a:srgbClr val="FFFFFF"/>
                </a:solidFill>
                <a:uFill>
                  <a:solidFill>
                    <a:srgbClr val="FFFFFF"/>
                  </a:solidFill>
                </a:uFill>
                <a:latin typeface="Arial"/>
              </a:rPr>
              <a:t>Вече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се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намирате</a:t>
            </a:r>
            <a:r>
              <a:rPr lang="en-US" sz="1800" b="0" strike="noStrike" spc="-1" dirty="0">
                <a:solidFill>
                  <a:srgbClr val="FFFFFF"/>
                </a:solidFill>
                <a:uFill>
                  <a:solidFill>
                    <a:srgbClr val="FFFFFF"/>
                  </a:solidFill>
                </a:uFill>
                <a:latin typeface="Arial"/>
              </a:rPr>
              <a:t> в </a:t>
            </a:r>
            <a:r>
              <a:rPr lang="en-US" sz="1800" b="0" strike="noStrike" spc="-1" dirty="0" err="1">
                <a:solidFill>
                  <a:srgbClr val="FFFFFF"/>
                </a:solidFill>
                <a:uFill>
                  <a:solidFill>
                    <a:srgbClr val="FFFFFF"/>
                  </a:solidFill>
                </a:uFill>
                <a:latin typeface="Arial"/>
              </a:rPr>
              <a:t>началния</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екран</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на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TinkerCad</a:t>
            </a:r>
            <a:r>
              <a:rPr lang="en-US" sz="1800" b="0" strike="noStrike" spc="-1" dirty="0">
                <a:solidFill>
                  <a:srgbClr val="FFFFFF"/>
                </a:solidFill>
                <a:uFill>
                  <a:solidFill>
                    <a:srgbClr val="FFFFFF"/>
                  </a:solidFill>
                </a:uFill>
                <a:latin typeface="Arial"/>
              </a:rPr>
              <a:t>. </a:t>
            </a:r>
            <a:endParaRPr lang="en-US" sz="4000" b="0" strike="noStrike" spc="-1" dirty="0">
              <a:solidFill>
                <a:srgbClr val="FFFFFF"/>
              </a:solidFill>
              <a:uFill>
                <a:solidFill>
                  <a:srgbClr val="FFFFFF"/>
                </a:solidFill>
              </a:uFill>
              <a:latin typeface="Arial"/>
            </a:endParaRPr>
          </a:p>
          <a:p>
            <a:pPr marL="432000" indent="-324000">
              <a:buClr>
                <a:srgbClr val="FFFFFF"/>
              </a:buClr>
              <a:buSzPct val="45000"/>
              <a:buFont typeface="Wingdings" charset="2"/>
              <a:buChar char=""/>
            </a:pPr>
            <a:r>
              <a:rPr lang="en-US" sz="1800" b="0" strike="noStrike" spc="-1" dirty="0" err="1">
                <a:solidFill>
                  <a:srgbClr val="FFFFFF"/>
                </a:solidFill>
                <a:uFill>
                  <a:solidFill>
                    <a:srgbClr val="FFFFFF"/>
                  </a:solidFill>
                </a:uFill>
                <a:latin typeface="Arial"/>
              </a:rPr>
              <a:t>Излезте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от</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профила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си</a:t>
            </a:r>
            <a:r>
              <a:rPr lang="en-US" sz="1800" b="0" strike="noStrike" spc="-1" dirty="0">
                <a:solidFill>
                  <a:srgbClr val="FFFFFF"/>
                </a:solidFill>
                <a:uFill>
                  <a:solidFill>
                    <a:srgbClr val="FFFFFF"/>
                  </a:solidFill>
                </a:uFill>
                <a:latin typeface="Arial"/>
              </a:rPr>
              <a:t> и </a:t>
            </a:r>
            <a:r>
              <a:rPr lang="en-US" sz="1800" b="0" strike="noStrike" spc="-1" dirty="0" err="1">
                <a:solidFill>
                  <a:srgbClr val="FFFFFF"/>
                </a:solidFill>
                <a:uFill>
                  <a:solidFill>
                    <a:srgbClr val="FFFFFF"/>
                  </a:solidFill>
                </a:uFill>
                <a:latin typeface="Arial"/>
              </a:rPr>
              <a:t>се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опитайте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да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влезете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отново</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За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целта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натиснете</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върху</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профилната</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си</a:t>
            </a:r>
            <a:r>
              <a:rPr lang="en-US" sz="1800" b="0" strike="noStrike" spc="-1" dirty="0">
                <a:solidFill>
                  <a:srgbClr val="FFFFFF"/>
                </a:solidFill>
                <a:uFill>
                  <a:solidFill>
                    <a:srgbClr val="FFFFFF"/>
                  </a:solidFill>
                </a:uFill>
                <a:latin typeface="Arial"/>
              </a:rPr>
              <a:t> </a:t>
            </a:r>
            <a:r>
              <a:rPr lang="en-US" sz="1800" b="0" strike="noStrike" spc="-1" dirty="0" err="1">
                <a:solidFill>
                  <a:srgbClr val="FFFFFF"/>
                </a:solidFill>
                <a:uFill>
                  <a:solidFill>
                    <a:srgbClr val="FFFFFF"/>
                  </a:solidFill>
                </a:uFill>
                <a:latin typeface="Arial"/>
              </a:rPr>
              <a:t>снимка</a:t>
            </a:r>
            <a:endParaRPr lang="en-US" sz="4000" b="0" strike="noStrike" spc="-1" dirty="0">
              <a:solidFill>
                <a:srgbClr val="FFFFFF"/>
              </a:solidFill>
              <a:uFill>
                <a:solidFill>
                  <a:srgbClr val="FFFFFF"/>
                </a:solidFill>
              </a:uFill>
              <a:latin typeface="Arial"/>
            </a:endParaRPr>
          </a:p>
        </p:txBody>
      </p:sp>
      <p:sp>
        <p:nvSpPr>
          <p:cNvPr id="203" name="Line 3"/>
          <p:cNvSpPr/>
          <p:nvPr/>
        </p:nvSpPr>
        <p:spPr>
          <a:xfrm flipV="1">
            <a:off x="9784080" y="2066760"/>
            <a:ext cx="995400" cy="706320"/>
          </a:xfrm>
          <a:prstGeom prst="line">
            <a:avLst/>
          </a:prstGeom>
          <a:ln w="57240">
            <a:solidFill>
              <a:srgbClr val="FF3333"/>
            </a:solidFill>
            <a:round/>
            <a:tailEnd type="triangle" w="med" len="med"/>
          </a:ln>
        </p:spPr>
        <p:style>
          <a:lnRef idx="0">
            <a:scrgbClr r="0" g="0" b="0"/>
          </a:lnRef>
          <a:fillRef idx="0">
            <a:scrgbClr r="0" g="0" b="0"/>
          </a:fillRef>
          <a:effectRef idx="0">
            <a:scrgbClr r="0" g="0" b="0"/>
          </a:effectRef>
          <a:fontRef idx="minor"/>
        </p:style>
      </p:sp>
      <p:sp>
        <p:nvSpPr>
          <p:cNvPr id="8" name="Slide Number Placeholder">
            <a:extLst>
              <a:ext uri="{FF2B5EF4-FFF2-40B4-BE49-F238E27FC236}">
                <a16:creationId xmlns:a16="http://schemas.microsoft.com/office/drawing/2014/main" id="{38080126-7213-400D-96EE-6C4F12147C01}"/>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2582957251"/>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7167</TotalTime>
  <Words>514</Words>
  <Application>Microsoft Office PowerPoint</Application>
  <PresentationFormat>Custom</PresentationFormat>
  <Paragraphs>97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Symbol</vt:lpstr>
      <vt:lpstr>Wingdings</vt:lpstr>
      <vt:lpstr>Wingdings 2</vt:lpstr>
      <vt:lpstr>SoftUni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308</cp:revision>
  <dcterms:created xsi:type="dcterms:W3CDTF">2014-01-02T17:00:34Z</dcterms:created>
  <dcterms:modified xsi:type="dcterms:W3CDTF">2019-12-17T13:46:34Z</dcterms:modified>
  <cp:category>програмиране; софтуерна разработка</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