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2"/>
  </p:sldMasterIdLst>
  <p:notesMasterIdLst>
    <p:notesMasterId r:id="rId21"/>
  </p:notesMasterIdLst>
  <p:handoutMasterIdLst>
    <p:handoutMasterId r:id="rId22"/>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508" r:id="rId2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2A"/>
    <a:srgbClr val="FFF0D9"/>
    <a:srgbClr val="F0F5FA"/>
    <a:srgbClr val="1A8AFA"/>
    <a:srgbClr val="0097CC"/>
    <a:srgbClr val="FDFFFF"/>
    <a:srgbClr val="603A14"/>
    <a:srgbClr val="E85C0E"/>
    <a:srgbClr val="BAB398"/>
    <a:srgbClr val="ADA48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4533" autoAdjust="0"/>
  </p:normalViewPr>
  <p:slideViewPr>
    <p:cSldViewPr>
      <p:cViewPr varScale="1">
        <p:scale>
          <a:sx n="82" d="100"/>
          <a:sy n="82" d="100"/>
        </p:scale>
        <p:origin x="576" y="67"/>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p:cNvSpPr>
            <a:spLocks noGrp="1"/>
          </p:cNvSpPr>
          <p:nvPr>
            <p:ph type="sldNum" sz="quarter" idx="3"/>
          </p:nvPr>
        </p:nvSpPr>
        <p:spPr>
          <a:xfrm>
            <a:off x="6165000" y="8748000"/>
            <a:ext cx="691412" cy="394412"/>
          </a:xfrm>
          <a:prstGeom prst="rect">
            <a:avLst/>
          </a:prstGeom>
        </p:spPr>
        <p:txBody>
          <a:bodyPr vert="horz" lIns="91440" tIns="45720" rIns="91440" bIns="45720" rtlCol="0" anchor="b"/>
          <a:lstStyle>
            <a:lvl1pPr algn="r">
              <a:defRPr sz="1200"/>
            </a:lvl1pPr>
          </a:lstStyle>
          <a:p>
            <a:fld id="{79429053-DC2A-4342-ADD4-2FD729D91E2C}" type="slidenum">
              <a:rPr sz="1000"/>
              <a:pPr/>
              <a:t>‹#›</a:t>
            </a:fld>
            <a:endParaRPr sz="1000" dirty="0"/>
          </a:p>
        </p:txBody>
      </p:sp>
      <p:sp>
        <p:nvSpPr>
          <p:cNvPr id="4" name="Footer Placeholder"/>
          <p:cNvSpPr>
            <a:spLocks noGrp="1"/>
          </p:cNvSpPr>
          <p:nvPr>
            <p:ph type="ftr" sz="quarter" idx="2"/>
          </p:nvPr>
        </p:nvSpPr>
        <p:spPr>
          <a:xfrm>
            <a:off x="0" y="8747999"/>
            <a:ext cx="6165000" cy="394413"/>
          </a:xfrm>
          <a:prstGeom prst="rect">
            <a:avLst/>
          </a:prstGeom>
        </p:spPr>
        <p:txBody>
          <a:bodyPr vert="horz" lIns="91440" tIns="45720" rIns="91440" bIns="45720" rtlCol="0" anchor="b"/>
          <a:lstStyle>
            <a:lvl1pPr algn="l">
              <a:defRPr sz="1200"/>
            </a:lvl1pPr>
          </a:lstStyle>
          <a:p>
            <a:r>
              <a:rPr lang="en-US" sz="1000" dirty="0"/>
              <a:t>Created by the </a:t>
            </a:r>
            <a:r>
              <a:rPr lang="en-US" sz="1000" b="1" dirty="0"/>
              <a:t>Software University Foundation</a:t>
            </a:r>
            <a:r>
              <a:rPr lang="en-US" sz="1000" dirty="0"/>
              <a:t> – </a:t>
            </a:r>
            <a:r>
              <a:rPr lang="en-US" sz="1000" u="sng" dirty="0">
                <a:hlinkClick r:id="rId2"/>
              </a:rPr>
              <a:t>https://softuni.foundation</a:t>
            </a:r>
            <a:endParaRPr lang="en-US" sz="1000" dirty="0"/>
          </a:p>
          <a:p>
            <a:r>
              <a:rPr lang="en-US" sz="1000" dirty="0"/>
              <a:t>This work is licensed under the </a:t>
            </a:r>
            <a:r>
              <a:rPr lang="en-US" sz="1000" u="sng" noProof="1">
                <a:hlinkClick r:id="rId3"/>
              </a:rPr>
              <a:t>Creative Commons Attribution-NonCommercial-ShareAlike</a:t>
            </a:r>
            <a:r>
              <a:rPr lang="en-US" sz="1000" noProof="1"/>
              <a:t> </a:t>
            </a:r>
            <a:r>
              <a:rPr lang="en-US" sz="1000" dirty="0"/>
              <a:t>license.</a:t>
            </a:r>
          </a:p>
        </p:txBody>
      </p:sp>
      <p:sp>
        <p:nvSpPr>
          <p:cNvPr id="3" name="Date Placeholder"/>
          <p:cNvSpPr>
            <a:spLocks noGrp="1"/>
          </p:cNvSpPr>
          <p:nvPr>
            <p:ph type="dt" sz="quarter" idx="1"/>
          </p:nvPr>
        </p:nvSpPr>
        <p:spPr>
          <a:xfrm>
            <a:off x="3884613" y="0"/>
            <a:ext cx="2971800" cy="252000"/>
          </a:xfrm>
          <a:prstGeom prst="rect">
            <a:avLst/>
          </a:prstGeom>
        </p:spPr>
        <p:txBody>
          <a:bodyPr vert="horz" lIns="91440" tIns="45720" rIns="91440" bIns="45720" rtlCol="0"/>
          <a:lstStyle>
            <a:lvl1pPr algn="r">
              <a:defRPr sz="1200"/>
            </a:lvl1pPr>
          </a:lstStyle>
          <a:p>
            <a:fld id="{FE5B4EDC-59C0-49C7-8ADA-5A781B329E02}" type="datetimeFigureOut">
              <a:rPr lang="en-US"/>
              <a:pPr/>
              <a:t>17-Dec-19</a:t>
            </a:fld>
            <a:endParaRPr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200"/>
            </a:lvl1pPr>
          </a:lstStyle>
          <a:p>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p:cNvSpPr>
          <p:nvPr>
            <p:ph type="sldNum" sz="quarter" idx="5"/>
          </p:nvPr>
        </p:nvSpPr>
        <p:spPr>
          <a:xfrm>
            <a:off x="6308999" y="8747999"/>
            <a:ext cx="547413" cy="394413"/>
          </a:xfrm>
          <a:prstGeom prst="rect">
            <a:avLst/>
          </a:prstGeom>
        </p:spPr>
        <p:txBody>
          <a:bodyPr vert="horz" lIns="91440" tIns="45720" rIns="91440" bIns="45720" rtlCol="0" anchor="b"/>
          <a:lstStyle>
            <a:lvl1pPr algn="r">
              <a:defRPr sz="1000"/>
            </a:lvl1pPr>
          </a:lstStyle>
          <a:p>
            <a:fld id="{3EBA5BD7-F043-4D1B-AA17-CD412FC534DE}" type="slidenum">
              <a:rPr lang="en-US" smtClean="0"/>
              <a:pPr/>
              <a:t>‹#›</a:t>
            </a:fld>
            <a:endParaRPr lang="en-US" dirty="0"/>
          </a:p>
        </p:txBody>
      </p:sp>
      <p:sp>
        <p:nvSpPr>
          <p:cNvPr id="6" name="Footer Placeholde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2"/>
              </a:rPr>
              <a:t>https://softuni.foundation</a:t>
            </a:r>
            <a:endParaRPr lang="en-US" dirty="0"/>
          </a:p>
          <a:p>
            <a:r>
              <a:rPr lang="en-US" dirty="0"/>
              <a:t>This work is licensed under the </a:t>
            </a:r>
            <a:r>
              <a:rPr lang="en-US" u="sng" noProof="1">
                <a:hlinkClick r:id="rId3"/>
              </a:rPr>
              <a:t>Creative Commons Attribution-NonCommercial-ShareAlike</a:t>
            </a:r>
            <a:r>
              <a:rPr lang="en-US" noProof="1"/>
              <a:t> </a:t>
            </a:r>
            <a:r>
              <a:rPr lang="en-US" dirty="0"/>
              <a:t>license.</a:t>
            </a:r>
          </a:p>
        </p:txBody>
      </p:sp>
      <p:sp>
        <p:nvSpPr>
          <p:cNvPr id="5" name="Slide Notes Placeholder"/>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Slide Image Placeholde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3" name="Date Placeholder"/>
          <p:cNvSpPr>
            <a:spLocks noGrp="1"/>
          </p:cNvSpPr>
          <p:nvPr>
            <p:ph type="dt" idx="1"/>
          </p:nvPr>
        </p:nvSpPr>
        <p:spPr>
          <a:xfrm>
            <a:off x="3884613" y="0"/>
            <a:ext cx="2971800" cy="252000"/>
          </a:xfrm>
          <a:prstGeom prst="rect">
            <a:avLst/>
          </a:prstGeom>
        </p:spPr>
        <p:txBody>
          <a:bodyPr vert="horz" lIns="91440" tIns="45720" rIns="91440" bIns="45720" rtlCol="0"/>
          <a:lstStyle>
            <a:lvl1pPr algn="r">
              <a:defRPr sz="1000"/>
            </a:lvl1pPr>
          </a:lstStyle>
          <a:p>
            <a:fld id="{F2D8D46A-B586-417D-BFBD-8C8FE0AAF762}" type="datetimeFigureOut">
              <a:rPr lang="en-US" smtClean="0"/>
              <a:pPr/>
              <a:t>17-Dec-19</a:t>
            </a:fld>
            <a:endParaRPr lang="en-US"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000"/>
            </a:lvl1pPr>
          </a:lstStyle>
          <a:p>
            <a:endParaRPr lang="en-US"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177800" indent="0" algn="l" defTabSz="1218987" rtl="0" eaLnBrk="1" latinLnBrk="0" hangingPunct="1">
      <a:defRPr sz="1600" kern="1200">
        <a:solidFill>
          <a:schemeClr val="tx1"/>
        </a:solidFill>
        <a:latin typeface="+mn-lt"/>
        <a:ea typeface="+mn-ea"/>
        <a:cs typeface="+mn-cs"/>
      </a:defRPr>
    </a:lvl2pPr>
    <a:lvl3pPr marL="361950" indent="0" algn="l" defTabSz="1218987" rtl="0" eaLnBrk="1" latinLnBrk="0" hangingPunct="1">
      <a:defRPr sz="1600" kern="1200">
        <a:solidFill>
          <a:schemeClr val="tx1"/>
        </a:solidFill>
        <a:latin typeface="+mn-lt"/>
        <a:ea typeface="+mn-ea"/>
        <a:cs typeface="+mn-cs"/>
      </a:defRPr>
    </a:lvl3pPr>
    <a:lvl4pPr marL="539750" indent="0" algn="l" defTabSz="1218987" rtl="0" eaLnBrk="1" latinLnBrk="0" hangingPunct="1">
      <a:defRPr sz="1600" kern="1200">
        <a:solidFill>
          <a:schemeClr val="tx1"/>
        </a:solidFill>
        <a:latin typeface="+mn-lt"/>
        <a:ea typeface="+mn-ea"/>
        <a:cs typeface="+mn-cs"/>
      </a:defRPr>
    </a:lvl4pPr>
    <a:lvl5pPr marL="717550" indent="0"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ftuni.or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softuni.foundation/" TargetMode="Externa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ftuni.org/"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softuni.foundation/" TargetMode="External"/><Relationship Id="rId4" Type="http://schemas.openxmlformats.org/officeDocument/2006/relationships/hyperlink" Target="http://creativecommons.org/licenses/by-nc-sa/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PlaceHolder 1"/>
          <p:cNvSpPr>
            <a:spLocks noGrp="1"/>
          </p:cNvSpPr>
          <p:nvPr>
            <p:ph type="body"/>
          </p:nvPr>
        </p:nvSpPr>
        <p:spPr>
          <a:xfrm>
            <a:off x="380880" y="4343400"/>
            <a:ext cx="6095160" cy="4114080"/>
          </a:xfrm>
          <a:prstGeom prst="rect">
            <a:avLst/>
          </a:prstGeom>
        </p:spPr>
        <p:txBody>
          <a:bodyPr lIns="0" tIns="0" rIns="0" bIns="0">
            <a:noAutofit/>
          </a:bodyPr>
          <a:lstStyle/>
          <a:p>
            <a:endParaRPr lang="en-US" sz="2000" b="0" strike="noStrike" spc="-1">
              <a:latin typeface="Arial"/>
            </a:endParaRPr>
          </a:p>
        </p:txBody>
      </p:sp>
      <p:sp>
        <p:nvSpPr>
          <p:cNvPr id="258" name="CustomShape 2"/>
          <p:cNvSpPr/>
          <p:nvPr/>
        </p:nvSpPr>
        <p:spPr>
          <a:xfrm>
            <a:off x="0" y="8748000"/>
            <a:ext cx="630828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en-US" sz="1000" b="0" strike="noStrike" spc="-1">
                <a:solidFill>
                  <a:srgbClr val="000000"/>
                </a:solidFill>
                <a:latin typeface="+mn-lt"/>
                <a:ea typeface="+mn-ea"/>
              </a:rPr>
              <a:t>© Software University Foundation – </a:t>
            </a:r>
            <a:r>
              <a:rPr lang="en-US" sz="1000" b="0" u="sng" strike="noStrike" spc="-1">
                <a:solidFill>
                  <a:srgbClr val="000000"/>
                </a:solidFill>
                <a:uFill>
                  <a:solidFill>
                    <a:srgbClr val="FFFFFF"/>
                  </a:solidFill>
                </a:uFill>
                <a:latin typeface="+mn-lt"/>
                <a:ea typeface="+mn-ea"/>
                <a:hlinkClick r:id="rId3"/>
              </a:rPr>
              <a:t>http://softuni.org</a:t>
            </a:r>
            <a:endParaRPr lang="en-US" sz="1000" b="0" strike="noStrike" spc="-1">
              <a:latin typeface="Arial"/>
            </a:endParaRPr>
          </a:p>
          <a:p>
            <a:pPr>
              <a:lnSpc>
                <a:spcPct val="100000"/>
              </a:lnSpc>
            </a:pPr>
            <a:r>
              <a:rPr lang="en-US" sz="1000" b="0" strike="noStrike" spc="-1">
                <a:solidFill>
                  <a:srgbClr val="000000"/>
                </a:solidFill>
                <a:latin typeface="+mn-lt"/>
                <a:ea typeface="+mn-ea"/>
              </a:rPr>
              <a:t>This work is licensed under the </a:t>
            </a:r>
            <a:r>
              <a:rPr lang="en-US" sz="1000" b="0" u="sng" strike="noStrike" spc="-1">
                <a:solidFill>
                  <a:srgbClr val="000000"/>
                </a:solidFill>
                <a:uFill>
                  <a:solidFill>
                    <a:srgbClr val="FFFFFF"/>
                  </a:solidFill>
                </a:uFill>
                <a:latin typeface="+mn-lt"/>
                <a:ea typeface="+mn-ea"/>
                <a:hlinkClick r:id="rId4"/>
              </a:rPr>
              <a:t>Creative Commons Attribution-NonCommercial-ShareAlike</a:t>
            </a:r>
            <a:r>
              <a:rPr lang="en-US" sz="1000" b="0" strike="noStrike" spc="-1">
                <a:solidFill>
                  <a:srgbClr val="000000"/>
                </a:solidFill>
                <a:latin typeface="+mn-lt"/>
                <a:ea typeface="+mn-ea"/>
              </a:rPr>
              <a:t> license.</a:t>
            </a:r>
            <a:endParaRPr lang="en-US" sz="1000" b="0" strike="noStrike" spc="-1">
              <a:latin typeface="Arial"/>
            </a:endParaRPr>
          </a:p>
        </p:txBody>
      </p:sp>
      <p:sp>
        <p:nvSpPr>
          <p:cNvPr id="259" name="CustomShape 3"/>
          <p:cNvSpPr/>
          <p:nvPr/>
        </p:nvSpPr>
        <p:spPr>
          <a:xfrm>
            <a:off x="6309000" y="8748000"/>
            <a:ext cx="54684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F104C0A-240B-4EE2-9734-75411A1D7CB6}" type="slidenum">
              <a:rPr lang="en-US" sz="1000" b="0" strike="noStrike" spc="-1">
                <a:solidFill>
                  <a:srgbClr val="000000"/>
                </a:solidFill>
                <a:latin typeface="+mn-lt"/>
                <a:ea typeface="+mn-ea"/>
              </a:rPr>
              <a:t>1</a:t>
            </a:fld>
            <a:endParaRPr lang="en-US" sz="1000" b="0" strike="noStrike" spc="-1">
              <a:latin typeface="Arial"/>
            </a:endParaRPr>
          </a:p>
        </p:txBody>
      </p:sp>
      <p:sp>
        <p:nvSpPr>
          <p:cNvPr id="5" name="Footer Placeholder">
            <a:extLst>
              <a:ext uri="{FF2B5EF4-FFF2-40B4-BE49-F238E27FC236}">
                <a16:creationId xmlns:a16="http://schemas.microsoft.com/office/drawing/2014/main" id="{F3896221-9838-4839-9E06-AF601BBC5DA5}"/>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5"/>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72610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p:cNvSpPr>
          <p:nvPr>
            <p:ph type="body"/>
          </p:nvPr>
        </p:nvSpPr>
        <p:spPr>
          <a:xfrm>
            <a:off x="380880" y="4343400"/>
            <a:ext cx="6095160" cy="4114080"/>
          </a:xfrm>
          <a:prstGeom prst="rect">
            <a:avLst/>
          </a:prstGeom>
        </p:spPr>
        <p:txBody>
          <a:bodyPr lIns="0" tIns="0" rIns="0" bIns="0">
            <a:noAutofit/>
          </a:bodyPr>
          <a:lstStyle/>
          <a:p>
            <a:endParaRPr lang="en-US" sz="2000" b="0" strike="noStrike" spc="-1">
              <a:latin typeface="Arial"/>
            </a:endParaRPr>
          </a:p>
        </p:txBody>
      </p:sp>
      <p:sp>
        <p:nvSpPr>
          <p:cNvPr id="264" name="CustomShape 2"/>
          <p:cNvSpPr/>
          <p:nvPr/>
        </p:nvSpPr>
        <p:spPr>
          <a:xfrm>
            <a:off x="0" y="8748000"/>
            <a:ext cx="630828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en-US" sz="1000" b="0" strike="noStrike" spc="-1">
                <a:solidFill>
                  <a:srgbClr val="000000"/>
                </a:solidFill>
                <a:latin typeface="+mn-lt"/>
                <a:ea typeface="+mn-ea"/>
              </a:rPr>
              <a:t>© Software University Foundation – </a:t>
            </a:r>
            <a:r>
              <a:rPr lang="en-US" sz="1000" b="0" u="sng" strike="noStrike" spc="-1">
                <a:solidFill>
                  <a:srgbClr val="000000"/>
                </a:solidFill>
                <a:uFill>
                  <a:solidFill>
                    <a:srgbClr val="FFFFFF"/>
                  </a:solidFill>
                </a:uFill>
                <a:latin typeface="+mn-lt"/>
                <a:ea typeface="+mn-ea"/>
                <a:hlinkClick r:id="rId3"/>
              </a:rPr>
              <a:t>http://softuni.org</a:t>
            </a:r>
            <a:endParaRPr lang="en-US" sz="1000" b="0" strike="noStrike" spc="-1">
              <a:latin typeface="Arial"/>
            </a:endParaRPr>
          </a:p>
          <a:p>
            <a:pPr>
              <a:lnSpc>
                <a:spcPct val="100000"/>
              </a:lnSpc>
            </a:pPr>
            <a:r>
              <a:rPr lang="en-US" sz="1000" b="0" strike="noStrike" spc="-1">
                <a:solidFill>
                  <a:srgbClr val="000000"/>
                </a:solidFill>
                <a:latin typeface="+mn-lt"/>
                <a:ea typeface="+mn-ea"/>
              </a:rPr>
              <a:t>This work is licensed under the </a:t>
            </a:r>
            <a:r>
              <a:rPr lang="en-US" sz="1000" b="0" u="sng" strike="noStrike" spc="-1">
                <a:solidFill>
                  <a:srgbClr val="000000"/>
                </a:solidFill>
                <a:uFill>
                  <a:solidFill>
                    <a:srgbClr val="FFFFFF"/>
                  </a:solidFill>
                </a:uFill>
                <a:latin typeface="+mn-lt"/>
                <a:ea typeface="+mn-ea"/>
                <a:hlinkClick r:id="rId4"/>
              </a:rPr>
              <a:t>Creative Commons Attribution-NonCommercial-ShareAlike</a:t>
            </a:r>
            <a:r>
              <a:rPr lang="en-US" sz="1000" b="0" strike="noStrike" spc="-1">
                <a:solidFill>
                  <a:srgbClr val="000000"/>
                </a:solidFill>
                <a:latin typeface="+mn-lt"/>
                <a:ea typeface="+mn-ea"/>
              </a:rPr>
              <a:t> license.</a:t>
            </a:r>
            <a:endParaRPr lang="en-US" sz="1000" b="0" strike="noStrike" spc="-1">
              <a:latin typeface="Arial"/>
            </a:endParaRPr>
          </a:p>
        </p:txBody>
      </p:sp>
      <p:sp>
        <p:nvSpPr>
          <p:cNvPr id="265" name="CustomShape 3"/>
          <p:cNvSpPr/>
          <p:nvPr/>
        </p:nvSpPr>
        <p:spPr>
          <a:xfrm>
            <a:off x="6309000" y="8748000"/>
            <a:ext cx="54684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97F1E081-5344-43B6-82EF-1BF31B35D464}" type="slidenum">
              <a:rPr lang="en-US" sz="1000" b="0" strike="noStrike" spc="-1">
                <a:solidFill>
                  <a:srgbClr val="000000"/>
                </a:solidFill>
                <a:latin typeface="+mn-lt"/>
                <a:ea typeface="+mn-ea"/>
              </a:rPr>
              <a:t>17</a:t>
            </a:fld>
            <a:endParaRPr lang="en-US" sz="1000" b="0" strike="noStrike" spc="-1">
              <a:latin typeface="Arial"/>
            </a:endParaRPr>
          </a:p>
        </p:txBody>
      </p:sp>
      <p:sp>
        <p:nvSpPr>
          <p:cNvPr id="5" name="Footer Placeholder">
            <a:extLst>
              <a:ext uri="{FF2B5EF4-FFF2-40B4-BE49-F238E27FC236}">
                <a16:creationId xmlns:a16="http://schemas.microsoft.com/office/drawing/2014/main" id="{72425673-BEFA-4942-9AC0-E091559583DD}"/>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5"/>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99040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t>18</a:t>
            </a:fld>
            <a:endParaRPr lang="en-US" dirty="0"/>
          </a:p>
        </p:txBody>
      </p:sp>
      <p:sp>
        <p:nvSpPr>
          <p:cNvPr id="6" name="Footer Placeholder">
            <a:extLst>
              <a:ext uri="{FF2B5EF4-FFF2-40B4-BE49-F238E27FC236}">
                <a16:creationId xmlns:a16="http://schemas.microsoft.com/office/drawing/2014/main" id="{2F379B45-B4CF-4732-A1CA-346C8AE276A6}"/>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183309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facebook.com/SoftwareUniversity" TargetMode="External"/><Relationship Id="rId3" Type="http://schemas.openxmlformats.org/officeDocument/2006/relationships/hyperlink" Target="http://softuni.bg/" TargetMode="External"/><Relationship Id="rId7" Type="http://schemas.openxmlformats.org/officeDocument/2006/relationships/hyperlink" Target="http://judge.softuni.bg/" TargetMode="External"/><Relationship Id="rId12"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forum.softuni.bg/" TargetMode="External"/><Relationship Id="rId11" Type="http://schemas.openxmlformats.org/officeDocument/2006/relationships/hyperlink" Target="http://www.introprogramming.info/" TargetMode="External"/><Relationship Id="rId5" Type="http://schemas.openxmlformats.org/officeDocument/2006/relationships/hyperlink" Target="http://www.nakov.com/" TargetMode="External"/><Relationship Id="rId10" Type="http://schemas.openxmlformats.org/officeDocument/2006/relationships/hyperlink" Target="http://www.youtube.com/SoftwareUniversity" TargetMode="External"/><Relationship Id="rId4" Type="http://schemas.openxmlformats.org/officeDocument/2006/relationships/hyperlink" Target="http://softuni.org/" TargetMode="External"/><Relationship Id="rId9" Type="http://schemas.openxmlformats.org/officeDocument/2006/relationships/hyperlink" Target="https://twitter.com/softunib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Company Web Site Placeholder"/>
          <p:cNvSpPr>
            <a:spLocks noGrp="1"/>
          </p:cNvSpPr>
          <p:nvPr>
            <p:ph type="body" sz="quarter" idx="18" hasCustomPrompt="1"/>
          </p:nvPr>
        </p:nvSpPr>
        <p:spPr bwMode="auto">
          <a:xfrm>
            <a:off x="760412" y="5735767"/>
            <a:ext cx="3187613" cy="331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600" b="1" kern="1200" dirty="0" smtClean="0">
                <a:solidFill>
                  <a:srgbClr val="F27A44"/>
                </a:solidFill>
                <a:effectLst/>
                <a:latin typeface="+mn-lt"/>
                <a:ea typeface="+mn-ea"/>
                <a:cs typeface="+mn-cs"/>
              </a:defRPr>
            </a:lvl1pPr>
          </a:lstStyle>
          <a:p>
            <a:pPr lvl="0"/>
            <a:r>
              <a:rPr lang="en-US" dirty="0"/>
              <a:t>Company Web Site</a:t>
            </a:r>
          </a:p>
        </p:txBody>
      </p:sp>
      <p:sp>
        <p:nvSpPr>
          <p:cNvPr id="34" name="Company Name Placeholder"/>
          <p:cNvSpPr>
            <a:spLocks noGrp="1"/>
          </p:cNvSpPr>
          <p:nvPr>
            <p:ph type="body" sz="quarter" idx="17" hasCustomPrompt="1"/>
          </p:nvPr>
        </p:nvSpPr>
        <p:spPr bwMode="auto">
          <a:xfrm>
            <a:off x="760412" y="5394605"/>
            <a:ext cx="3187613" cy="363552"/>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800" b="1" kern="1200" dirty="0" smtClean="0">
                <a:solidFill>
                  <a:srgbClr val="F27A44"/>
                </a:solidFill>
                <a:effectLst/>
                <a:latin typeface="+mn-lt"/>
                <a:ea typeface="+mn-ea"/>
                <a:cs typeface="+mn-cs"/>
              </a:defRPr>
            </a:lvl1pPr>
          </a:lstStyle>
          <a:p>
            <a:pPr lvl="0"/>
            <a:r>
              <a:rPr lang="en-US" dirty="0"/>
              <a:t>Company Name</a:t>
            </a:r>
          </a:p>
        </p:txBody>
      </p:sp>
      <p:sp>
        <p:nvSpPr>
          <p:cNvPr id="33" name="Author Web Site Placeholder"/>
          <p:cNvSpPr>
            <a:spLocks noGrp="1"/>
          </p:cNvSpPr>
          <p:nvPr>
            <p:ph type="body" sz="quarter" idx="14" hasCustomPrompt="1"/>
          </p:nvPr>
        </p:nvSpPr>
        <p:spPr bwMode="auto">
          <a:xfrm>
            <a:off x="760412" y="5024988"/>
            <a:ext cx="3187613" cy="369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000" b="1" kern="1200" dirty="0" smtClean="0">
                <a:solidFill>
                  <a:schemeClr val="accent1">
                    <a:lumMod val="40000"/>
                    <a:lumOff val="60000"/>
                  </a:schemeClr>
                </a:solidFill>
                <a:effectLst/>
                <a:latin typeface="+mn-lt"/>
                <a:ea typeface="+mn-ea"/>
                <a:cs typeface="+mn-cs"/>
              </a:defRPr>
            </a:lvl1pPr>
          </a:lstStyle>
          <a:p>
            <a:pPr lvl="0"/>
            <a:r>
              <a:rPr lang="en-US" dirty="0"/>
              <a:t>Web Site</a:t>
            </a:r>
          </a:p>
        </p:txBody>
      </p:sp>
      <p:sp>
        <p:nvSpPr>
          <p:cNvPr id="32" name="Author Position Placeholder"/>
          <p:cNvSpPr>
            <a:spLocks noGrp="1"/>
          </p:cNvSpPr>
          <p:nvPr>
            <p:ph type="body" sz="quarter" idx="13" hasCustomPrompt="1"/>
          </p:nvPr>
        </p:nvSpPr>
        <p:spPr bwMode="auto">
          <a:xfrm>
            <a:off x="760413" y="4668556"/>
            <a:ext cx="3187614" cy="375194"/>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300" b="1" kern="1200" dirty="0" smtClean="0">
                <a:solidFill>
                  <a:srgbClr val="F4B36C"/>
                </a:solidFill>
                <a:effectLst/>
                <a:latin typeface="+mn-lt"/>
                <a:ea typeface="+mn-ea"/>
                <a:cs typeface="+mn-cs"/>
              </a:defRPr>
            </a:lvl1pPr>
          </a:lstStyle>
          <a:p>
            <a:pPr lvl="0"/>
            <a:r>
              <a:rPr lang="en-US" dirty="0"/>
              <a:t>Position</a:t>
            </a:r>
          </a:p>
        </p:txBody>
      </p:sp>
      <p:sp>
        <p:nvSpPr>
          <p:cNvPr id="25" name="Author Name Placeholder"/>
          <p:cNvSpPr>
            <a:spLocks noGrp="1"/>
          </p:cNvSpPr>
          <p:nvPr>
            <p:ph type="body" sz="quarter" idx="10" hasCustomPrompt="1"/>
          </p:nvPr>
        </p:nvSpPr>
        <p:spPr bwMode="auto">
          <a:xfrm>
            <a:off x="760412" y="4176826"/>
            <a:ext cx="3187613" cy="499649"/>
          </a:xfrm>
          <a:prstGeom prst="rect">
            <a:avLst/>
          </a:prstGeom>
          <a:noFill/>
          <a:effectLst/>
        </p:spPr>
        <p:txBody>
          <a:bodyPr wrap="square" lIns="36000" tIns="36000" rIns="36000" bIns="36000" rtlCol="0" anchor="b" anchorCtr="0">
            <a:spAutoFit/>
          </a:bodyPr>
          <a:lstStyle>
            <a:lvl1pPr marL="0" indent="0" algn="l" rtl="0" fontAlgn="base">
              <a:spcBef>
                <a:spcPct val="0"/>
              </a:spcBef>
              <a:spcAft>
                <a:spcPct val="0"/>
              </a:spcAft>
              <a:buNone/>
              <a:defRPr lang="en-US" sz="2800" b="1" kern="1200" baseline="0" dirty="0" smtClean="0">
                <a:solidFill>
                  <a:srgbClr val="EE792A"/>
                </a:solidFill>
                <a:effectLst/>
                <a:latin typeface="+mn-lt"/>
                <a:ea typeface="+mn-ea"/>
                <a:cs typeface="+mn-cs"/>
              </a:defRPr>
            </a:lvl1pPr>
          </a:lstStyle>
          <a:p>
            <a:pPr lvl="0"/>
            <a:r>
              <a:rPr lang="en-US" dirty="0"/>
              <a:t>Author Name</a:t>
            </a:r>
          </a:p>
        </p:txBody>
      </p:sp>
      <p:sp>
        <p:nvSpPr>
          <p:cNvPr id="31" name="Slide Picture Placeholder"/>
          <p:cNvSpPr>
            <a:spLocks noGrp="1"/>
          </p:cNvSpPr>
          <p:nvPr>
            <p:ph type="pic" sz="quarter" idx="16" hasCustomPrompt="1"/>
          </p:nvPr>
        </p:nvSpPr>
        <p:spPr>
          <a:xfrm>
            <a:off x="4366413" y="4191000"/>
            <a:ext cx="7382341" cy="1905000"/>
          </a:xfrm>
          <a:prstGeom prst="rect">
            <a:avLst/>
          </a:prstGeom>
        </p:spPr>
        <p:txBody>
          <a:bodyPr lIns="108000" tIns="36000" rIns="108000" bIns="36000"/>
          <a:lstStyle>
            <a:lvl1pPr marL="0" indent="0">
              <a:buNone/>
              <a:defRPr/>
            </a:lvl1pPr>
          </a:lstStyle>
          <a:p>
            <a:r>
              <a:rPr lang="en-US" dirty="0"/>
              <a:t>Insert a Picture Here</a:t>
            </a:r>
          </a:p>
        </p:txBody>
      </p:sp>
      <p:sp>
        <p:nvSpPr>
          <p:cNvPr id="3" name="Presentation Subtitle"/>
          <p:cNvSpPr>
            <a:spLocks noGrp="1"/>
          </p:cNvSpPr>
          <p:nvPr>
            <p:ph type="subTitle" idx="1" hasCustomPrompt="1"/>
          </p:nvPr>
        </p:nvSpPr>
        <p:spPr>
          <a:xfrm>
            <a:off x="4366413" y="2346299"/>
            <a:ext cx="7382341" cy="1752600"/>
          </a:xfrm>
        </p:spPr>
        <p:txBody>
          <a:bodyPr lIns="0" tIns="0" rIns="0" bIns="0">
            <a:normAutofit/>
          </a:bodyPr>
          <a:lstStyle>
            <a:lvl1pPr marL="0" indent="0" algn="r">
              <a:spcBef>
                <a:spcPts val="0"/>
              </a:spcBef>
              <a:buNone/>
              <a:defRPr sz="4000" cap="none" spc="200" baseline="0">
                <a:solidFill>
                  <a:schemeClr val="accent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dirty="0"/>
              <a:t>Presentation Subtitle</a:t>
            </a:r>
            <a:endParaRPr dirty="0"/>
          </a:p>
        </p:txBody>
      </p:sp>
      <p:sp>
        <p:nvSpPr>
          <p:cNvPr id="2" name="Presentation Title"/>
          <p:cNvSpPr>
            <a:spLocks noGrp="1"/>
          </p:cNvSpPr>
          <p:nvPr>
            <p:ph type="ctrTitle" hasCustomPrompt="1"/>
          </p:nvPr>
        </p:nvSpPr>
        <p:spPr>
          <a:xfrm>
            <a:off x="4366413" y="314301"/>
            <a:ext cx="7382341" cy="2000251"/>
          </a:xfrm>
        </p:spPr>
        <p:txBody>
          <a:bodyPr lIns="0" tIns="0" rIns="0" bIns="0">
            <a:normAutofit/>
          </a:bodyPr>
          <a:lstStyle>
            <a:lvl1pPr algn="r">
              <a:defRPr sz="5400">
                <a:solidFill>
                  <a:srgbClr val="F6D18E"/>
                </a:solidFill>
              </a:defRPr>
            </a:lvl1pPr>
          </a:lstStyle>
          <a:p>
            <a:r>
              <a:rPr lang="en-US" dirty="0"/>
              <a:t>Presentation Title</a:t>
            </a:r>
            <a:endParaRPr dirty="0"/>
          </a:p>
        </p:txBody>
      </p:sp>
    </p:spTree>
    <p:extLst>
      <p:ext uri="{BB962C8B-B14F-4D97-AF65-F5344CB8AC3E}">
        <p14:creationId xmlns:p14="http://schemas.microsoft.com/office/powerpoint/2010/main" val="3685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a:t>
            </a:fld>
            <a:endParaRPr lang="en-US" dirty="0">
              <a:solidFill>
                <a:prstClr val="white">
                  <a:tint val="75000"/>
                </a:prstClr>
              </a:solidFill>
            </a:endParaRPr>
          </a:p>
        </p:txBody>
      </p:sp>
      <p:sp>
        <p:nvSpPr>
          <p:cNvPr id="22" name="Slide Content Placeholder"/>
          <p:cNvSpPr>
            <a:spLocks noGrp="1"/>
          </p:cNvSpPr>
          <p:nvPr>
            <p:ph idx="1" hasCustomPrompt="1"/>
          </p:nvPr>
        </p:nvSpPr>
        <p:spPr>
          <a:xfrm>
            <a:off x="190413" y="1151121"/>
            <a:ext cx="11804822" cy="5570355"/>
          </a:xfrm>
        </p:spPr>
        <p:txBody>
          <a:bodyPr/>
          <a:lstStyle>
            <a:lvl1pPr>
              <a:defRPr sz="3400"/>
            </a:lvl1pPr>
            <a:lvl2pPr>
              <a:defRPr sz="3200"/>
            </a:lvl2pPr>
            <a:lvl3pPr>
              <a:defRPr sz="3000"/>
            </a:lvl3pPr>
            <a:lvl4pPr>
              <a:defRPr sz="2800"/>
            </a:lvl4pPr>
            <a:lvl5pPr>
              <a:defRPr sz="2600"/>
            </a:lvl5pPr>
            <a:lvl6pPr>
              <a:defRPr/>
            </a:lvl6pPr>
            <a:lvl7pPr>
              <a:defRPr/>
            </a:lvl7pPr>
            <a:lvl8pPr>
              <a:defRPr/>
            </a:lvl8pPr>
            <a:lvl9pPr>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cNvSpPr>
            <a:spLocks noGrp="1"/>
          </p:cNvSpPr>
          <p:nvPr>
            <p:ph type="title" hasCustomPrompt="1"/>
          </p:nvPr>
        </p:nvSpPr>
        <p:spPr>
          <a:xfrm>
            <a:off x="188815" y="40341"/>
            <a:ext cx="11804822" cy="1110780"/>
          </a:xfrm>
        </p:spPr>
        <p:txBody>
          <a:bodyPr/>
          <a:lstStyle>
            <a:lvl1pPr>
              <a:defRPr>
                <a:solidFill>
                  <a:srgbClr val="F3BE60"/>
                </a:solidFill>
                <a:effectLst/>
              </a:defRPr>
            </a:lvl1pPr>
          </a:lstStyle>
          <a:p>
            <a:r>
              <a:rPr lang="en-US" dirty="0"/>
              <a:t>Slide Title</a:t>
            </a:r>
            <a:endParaRPr dirty="0"/>
          </a:p>
        </p:txBody>
      </p:sp>
    </p:spTree>
    <p:extLst>
      <p:ext uri="{BB962C8B-B14F-4D97-AF65-F5344CB8AC3E}">
        <p14:creationId xmlns:p14="http://schemas.microsoft.com/office/powerpoint/2010/main" val="34799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Subtitle"/>
          <p:cNvSpPr>
            <a:spLocks noGrp="1"/>
          </p:cNvSpPr>
          <p:nvPr>
            <p:ph type="body" idx="1" hasCustomPrompt="1"/>
          </p:nvPr>
        </p:nvSpPr>
        <p:spPr>
          <a:xfrm>
            <a:off x="912812" y="5754968"/>
            <a:ext cx="10363200" cy="719034"/>
          </a:xfrm>
        </p:spPr>
        <p:txBody>
          <a:bodyPr wrap="square" lIns="36000" tIns="36000" rIns="36000" bIns="36000" anchor="t">
            <a:spAutoFit/>
          </a:bodyPr>
          <a:lstStyle>
            <a:lvl1pPr marL="0" indent="0" algn="ctr">
              <a:spcBef>
                <a:spcPts val="0"/>
              </a:spcBef>
              <a:buNone/>
              <a:defRPr sz="4000" cap="none" spc="200" baseline="0">
                <a:solidFill>
                  <a:schemeClr val="accent1"/>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dirty="0"/>
              <a:t>Click to Edit Section Subtitle</a:t>
            </a:r>
          </a:p>
        </p:txBody>
      </p:sp>
      <p:sp>
        <p:nvSpPr>
          <p:cNvPr id="2" name="Slide Title"/>
          <p:cNvSpPr>
            <a:spLocks noGrp="1"/>
          </p:cNvSpPr>
          <p:nvPr>
            <p:ph type="title" hasCustomPrompt="1"/>
          </p:nvPr>
        </p:nvSpPr>
        <p:spPr>
          <a:xfrm>
            <a:off x="912812" y="4953000"/>
            <a:ext cx="10363200" cy="820600"/>
          </a:xfrm>
        </p:spPr>
        <p:txBody>
          <a:bodyPr wrap="square" lIns="36000" tIns="36000" rIns="36000" bIns="36000" anchor="b">
            <a:spAutoFit/>
          </a:bodyPr>
          <a:lstStyle>
            <a:lvl1pPr algn="ctr">
              <a:defRPr sz="5400" b="1" cap="none" baseline="0"/>
            </a:lvl1pPr>
          </a:lstStyle>
          <a:p>
            <a:r>
              <a:rPr lang="en-US" dirty="0"/>
              <a:t>Click to Edit Section Title</a:t>
            </a:r>
            <a:endParaRPr dirty="0"/>
          </a:p>
        </p:txBody>
      </p:sp>
    </p:spTree>
    <p:extLst>
      <p:ext uri="{BB962C8B-B14F-4D97-AF65-F5344CB8AC3E}">
        <p14:creationId xmlns:p14="http://schemas.microsoft.com/office/powerpoint/2010/main" val="23157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97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9"/>
          <p:cNvSpPr>
            <a:spLocks noGrp="1"/>
          </p:cNvSpPr>
          <p:nvPr>
            <p:ph type="body" sz="quarter" idx="10" hasCustomPrompt="1"/>
          </p:nvPr>
        </p:nvSpPr>
        <p:spPr>
          <a:xfrm>
            <a:off x="1529384" y="6400802"/>
            <a:ext cx="10482604" cy="363552"/>
          </a:xfrm>
          <a:prstGeom prst="rect">
            <a:avLst/>
          </a:prstGeom>
        </p:spPr>
        <p:txBody>
          <a:bodyPr wrap="square" lIns="36000" rIns="36000">
            <a:spAutoFit/>
          </a:bodyPr>
          <a:lstStyle>
            <a:lvl1pPr marL="0" indent="0" algn="r">
              <a:buNone/>
              <a:defRPr sz="1800">
                <a:latin typeface="+mn-lt"/>
              </a:defRPr>
            </a:lvl1pPr>
          </a:lstStyle>
          <a:p>
            <a:pPr lvl="0"/>
            <a:r>
              <a:rPr lang="en-US" dirty="0"/>
              <a:t>Course Web Site</a:t>
            </a:r>
          </a:p>
        </p:txBody>
      </p:sp>
      <p:sp>
        <p:nvSpPr>
          <p:cNvPr id="50" name="Title 1"/>
          <p:cNvSpPr>
            <a:spLocks noGrp="1"/>
          </p:cNvSpPr>
          <p:nvPr>
            <p:ph type="title" hasCustomPrompt="1"/>
          </p:nvPr>
        </p:nvSpPr>
        <p:spPr>
          <a:xfrm>
            <a:off x="188815" y="40341"/>
            <a:ext cx="11823173" cy="1110780"/>
          </a:xfrm>
        </p:spPr>
        <p:txBody>
          <a:bodyPr/>
          <a:lstStyle>
            <a:lvl1pPr>
              <a:defRPr>
                <a:solidFill>
                  <a:srgbClr val="F3BE60"/>
                </a:solidFill>
                <a:effectLst/>
              </a:defRPr>
            </a:lvl1pPr>
          </a:lstStyle>
          <a:p>
            <a:r>
              <a:rPr lang="en-US" dirty="0"/>
              <a:t>Presentation Title</a:t>
            </a:r>
            <a:endParaRPr dirty="0"/>
          </a:p>
        </p:txBody>
      </p:sp>
      <p:sp>
        <p:nvSpPr>
          <p:cNvPr id="2" name="TextBox 1">
            <a:hlinkClick r:id="rId3" tooltip="Software University - Quality Education, Profession and Job for Software Engineers"/>
          </p:cNvPr>
          <p:cNvSpPr txBox="1"/>
          <p:nvPr userDrawn="1"/>
        </p:nvSpPr>
        <p:spPr>
          <a:xfrm rot="322982">
            <a:off x="10066442" y="2253546"/>
            <a:ext cx="303288" cy="400110"/>
          </a:xfrm>
          <a:prstGeom prst="rect">
            <a:avLst/>
          </a:prstGeom>
          <a:noFill/>
        </p:spPr>
        <p:txBody>
          <a:bodyPr wrap="none" rtlCol="0">
            <a:spAutoFit/>
          </a:bodyPr>
          <a:lstStyle/>
          <a:p>
            <a:r>
              <a:rPr lang="en-US" sz="2000" b="1" dirty="0">
                <a:solidFill>
                  <a:srgbClr val="603A14"/>
                </a:solidFill>
              </a:rPr>
              <a:t>?</a:t>
            </a:r>
          </a:p>
        </p:txBody>
      </p:sp>
      <p:sp>
        <p:nvSpPr>
          <p:cNvPr id="27" name="TextBox 26">
            <a:hlinkClick r:id="rId4" tooltip="Software University Foundaton"/>
          </p:cNvPr>
          <p:cNvSpPr txBox="1"/>
          <p:nvPr userDrawn="1"/>
        </p:nvSpPr>
        <p:spPr>
          <a:xfrm rot="20630519">
            <a:off x="7568290" y="4341197"/>
            <a:ext cx="303288" cy="400110"/>
          </a:xfrm>
          <a:prstGeom prst="rect">
            <a:avLst/>
          </a:prstGeom>
          <a:noFill/>
        </p:spPr>
        <p:txBody>
          <a:bodyPr wrap="none" rtlCol="0">
            <a:spAutoFit/>
          </a:bodyPr>
          <a:lstStyle/>
          <a:p>
            <a:r>
              <a:rPr lang="en-US" sz="2000" b="1" dirty="0">
                <a:solidFill>
                  <a:srgbClr val="603A14"/>
                </a:solidFill>
              </a:rPr>
              <a:t>?</a:t>
            </a:r>
          </a:p>
        </p:txBody>
      </p:sp>
      <p:sp>
        <p:nvSpPr>
          <p:cNvPr id="51" name="TextBox 50">
            <a:hlinkClick r:id="rId5" tooltip="Svetlin Nakov - Programming and Education for Developers"/>
          </p:cNvPr>
          <p:cNvSpPr txBox="1"/>
          <p:nvPr userDrawn="1"/>
        </p:nvSpPr>
        <p:spPr>
          <a:xfrm>
            <a:off x="11500162" y="4679637"/>
            <a:ext cx="255198" cy="276999"/>
          </a:xfrm>
          <a:prstGeom prst="rect">
            <a:avLst/>
          </a:prstGeom>
          <a:noFill/>
        </p:spPr>
        <p:txBody>
          <a:bodyPr wrap="none" rtlCol="0">
            <a:spAutoFit/>
          </a:bodyPr>
          <a:lstStyle/>
          <a:p>
            <a:r>
              <a:rPr lang="en-US" sz="1200" dirty="0">
                <a:solidFill>
                  <a:srgbClr val="603A14"/>
                </a:solidFill>
              </a:rPr>
              <a:t>?</a:t>
            </a:r>
          </a:p>
        </p:txBody>
      </p:sp>
      <p:sp>
        <p:nvSpPr>
          <p:cNvPr id="52" name="TextBox 51">
            <a:hlinkClick r:id="rId6" tooltip="Software University - Discussion Forum"/>
          </p:cNvPr>
          <p:cNvSpPr txBox="1"/>
          <p:nvPr userDrawn="1"/>
        </p:nvSpPr>
        <p:spPr>
          <a:xfrm rot="20971262">
            <a:off x="6094412" y="6109081"/>
            <a:ext cx="268022" cy="307777"/>
          </a:xfrm>
          <a:prstGeom prst="rect">
            <a:avLst/>
          </a:prstGeom>
          <a:noFill/>
        </p:spPr>
        <p:txBody>
          <a:bodyPr wrap="none" rtlCol="0">
            <a:spAutoFit/>
          </a:bodyPr>
          <a:lstStyle/>
          <a:p>
            <a:r>
              <a:rPr lang="en-US" sz="1400" dirty="0">
                <a:solidFill>
                  <a:srgbClr val="603A14"/>
                </a:solidFill>
              </a:rPr>
              <a:t>?</a:t>
            </a:r>
          </a:p>
        </p:txBody>
      </p:sp>
      <p:sp>
        <p:nvSpPr>
          <p:cNvPr id="53" name="TextBox 52">
            <a:hlinkClick r:id="rId7" tooltip="Software University - Online Judge System"/>
          </p:cNvPr>
          <p:cNvSpPr txBox="1"/>
          <p:nvPr userDrawn="1"/>
        </p:nvSpPr>
        <p:spPr>
          <a:xfrm rot="569019">
            <a:off x="9155998" y="4032736"/>
            <a:ext cx="292068" cy="369332"/>
          </a:xfrm>
          <a:prstGeom prst="rect">
            <a:avLst/>
          </a:prstGeom>
          <a:noFill/>
        </p:spPr>
        <p:txBody>
          <a:bodyPr wrap="none" rtlCol="0">
            <a:spAutoFit/>
          </a:bodyPr>
          <a:lstStyle/>
          <a:p>
            <a:r>
              <a:rPr lang="en-US" sz="1800" b="1" dirty="0">
                <a:solidFill>
                  <a:srgbClr val="603A14"/>
                </a:solidFill>
              </a:rPr>
              <a:t>?</a:t>
            </a:r>
          </a:p>
        </p:txBody>
      </p:sp>
      <p:sp>
        <p:nvSpPr>
          <p:cNvPr id="54" name="TextBox 53">
            <a:hlinkClick r:id="rId8" tooltip="Software University @ Facebook"/>
          </p:cNvPr>
          <p:cNvSpPr txBox="1"/>
          <p:nvPr userDrawn="1"/>
        </p:nvSpPr>
        <p:spPr>
          <a:xfrm rot="219682">
            <a:off x="7047355" y="2560119"/>
            <a:ext cx="327334" cy="461665"/>
          </a:xfrm>
          <a:prstGeom prst="rect">
            <a:avLst/>
          </a:prstGeom>
          <a:noFill/>
        </p:spPr>
        <p:txBody>
          <a:bodyPr wrap="none" rtlCol="0">
            <a:spAutoFit/>
          </a:bodyPr>
          <a:lstStyle/>
          <a:p>
            <a:r>
              <a:rPr lang="en-US" b="1" dirty="0">
                <a:solidFill>
                  <a:srgbClr val="603A14"/>
                </a:solidFill>
              </a:rPr>
              <a:t>?</a:t>
            </a:r>
          </a:p>
        </p:txBody>
      </p:sp>
      <p:sp>
        <p:nvSpPr>
          <p:cNvPr id="56" name="TextBox 55">
            <a:hlinkClick r:id="rId9" tooltip="Software University @ Twitter"/>
          </p:cNvPr>
          <p:cNvSpPr txBox="1"/>
          <p:nvPr userDrawn="1"/>
        </p:nvSpPr>
        <p:spPr>
          <a:xfrm rot="20972266">
            <a:off x="11754532" y="2320841"/>
            <a:ext cx="268022" cy="307777"/>
          </a:xfrm>
          <a:prstGeom prst="rect">
            <a:avLst/>
          </a:prstGeom>
          <a:noFill/>
        </p:spPr>
        <p:txBody>
          <a:bodyPr wrap="none" rtlCol="0">
            <a:spAutoFit/>
          </a:bodyPr>
          <a:lstStyle/>
          <a:p>
            <a:r>
              <a:rPr lang="en-US" sz="1400" dirty="0">
                <a:solidFill>
                  <a:srgbClr val="603A14"/>
                </a:solidFill>
              </a:rPr>
              <a:t>?</a:t>
            </a:r>
          </a:p>
        </p:txBody>
      </p:sp>
      <p:sp>
        <p:nvSpPr>
          <p:cNvPr id="57" name="TextBox 56">
            <a:hlinkClick r:id="rId10" tooltip="Software University @ YouTube - free training courses and video lessons for software engineers"/>
          </p:cNvPr>
          <p:cNvSpPr txBox="1"/>
          <p:nvPr userDrawn="1"/>
        </p:nvSpPr>
        <p:spPr>
          <a:xfrm rot="562174">
            <a:off x="11774596" y="3447926"/>
            <a:ext cx="255198" cy="276999"/>
          </a:xfrm>
          <a:prstGeom prst="rect">
            <a:avLst/>
          </a:prstGeom>
          <a:noFill/>
        </p:spPr>
        <p:txBody>
          <a:bodyPr wrap="none" rtlCol="0">
            <a:spAutoFit/>
          </a:bodyPr>
          <a:lstStyle/>
          <a:p>
            <a:r>
              <a:rPr lang="en-US" sz="1200" dirty="0">
                <a:solidFill>
                  <a:srgbClr val="603A14"/>
                </a:solidFill>
              </a:rPr>
              <a:t>?</a:t>
            </a:r>
          </a:p>
        </p:txBody>
      </p:sp>
      <p:sp>
        <p:nvSpPr>
          <p:cNvPr id="58" name="TextBox 57">
            <a:hlinkClick r:id="rId11" tooltip="Programming Fundamentals Book and Vide Lessons: Learn C#, Programming, Data Structures, Algorithms and Quality Coding"/>
          </p:cNvPr>
          <p:cNvSpPr txBox="1"/>
          <p:nvPr userDrawn="1"/>
        </p:nvSpPr>
        <p:spPr>
          <a:xfrm rot="571210">
            <a:off x="11136783" y="5625911"/>
            <a:ext cx="268022" cy="307777"/>
          </a:xfrm>
          <a:prstGeom prst="rect">
            <a:avLst/>
          </a:prstGeom>
          <a:noFill/>
        </p:spPr>
        <p:txBody>
          <a:bodyPr wrap="none" rtlCol="0">
            <a:spAutoFit/>
          </a:bodyPr>
          <a:lstStyle/>
          <a:p>
            <a:r>
              <a:rPr lang="en-US" sz="1400" dirty="0">
                <a:solidFill>
                  <a:srgbClr val="603A14"/>
                </a:solidFill>
              </a:rPr>
              <a:t>?</a:t>
            </a:r>
          </a:p>
        </p:txBody>
      </p:sp>
      <p:sp>
        <p:nvSpPr>
          <p:cNvPr id="16" name="Rectangle 15"/>
          <p:cNvSpPr/>
          <p:nvPr userDrawn="1"/>
        </p:nvSpPr>
        <p:spPr>
          <a:xfrm rot="20949717">
            <a:off x="2718532" y="3306088"/>
            <a:ext cx="4540980" cy="948072"/>
          </a:xfrm>
          <a:prstGeom prst="rect">
            <a:avLst/>
          </a:prstGeom>
        </p:spPr>
        <p:txBody>
          <a:bodyPr wrap="none" lIns="0" tIns="0" rIns="0" bIns="0" anchor="ctr" anchorCtr="0">
            <a:noAutofit/>
            <a:scene3d>
              <a:camera prst="orthographicFront"/>
              <a:lightRig rig="soft" dir="t">
                <a:rot lat="0" lon="0" rev="10800000"/>
              </a:lightRig>
            </a:scene3d>
            <a:sp3d>
              <a:bevelT w="27940" h="12700"/>
              <a:contourClr>
                <a:srgbClr val="DDDDDD"/>
              </a:contourClr>
            </a:sp3d>
          </a:bodyPr>
          <a:lstStyle/>
          <a:p>
            <a:pPr algn="ctr" eaLnBrk="0" hangingPunct="0">
              <a:buClr>
                <a:srgbClr val="A19574">
                  <a:lumMod val="40000"/>
                  <a:lumOff val="60000"/>
                </a:srgbClr>
              </a:buClr>
              <a:buSzPct val="70000"/>
              <a:buFont typeface="Wingdings 2" pitchFamily="18" charset="2"/>
              <a:buNone/>
            </a:pPr>
            <a:r>
              <a:rPr lang="bg-BG" sz="6600" b="1" dirty="0">
                <a:solidFill>
                  <a:srgbClr val="F3BE60"/>
                </a:solidFill>
              </a:rPr>
              <a:t>Въпроси</a:t>
            </a:r>
            <a:r>
              <a:rPr lang="en-US" sz="6600" b="1" dirty="0">
                <a:solidFill>
                  <a:srgbClr val="F3BE60"/>
                </a:solidFill>
              </a:rPr>
              <a:t>?</a:t>
            </a:r>
            <a:endParaRPr lang="en-US" sz="6600" b="1" spc="150" dirty="0">
              <a:ln w="11430"/>
              <a:solidFill>
                <a:prstClr val="white">
                  <a:lumMod val="40000"/>
                  <a:lumOff val="60000"/>
                </a:prstClr>
              </a:solidFill>
              <a:effectLst>
                <a:outerShdw blurRad="25400" algn="tl" rotWithShape="0">
                  <a:srgbClr val="000000">
                    <a:alpha val="43000"/>
                  </a:srgbClr>
                </a:outerShdw>
              </a:effectLst>
            </a:endParaRPr>
          </a:p>
        </p:txBody>
      </p:sp>
      <p:pic>
        <p:nvPicPr>
          <p:cNvPr id="18" name="Picture 17">
            <a:extLst>
              <a:ext uri="{FF2B5EF4-FFF2-40B4-BE49-F238E27FC236}">
                <a16:creationId xmlns:a16="http://schemas.microsoft.com/office/drawing/2014/main" id="{09AAFB65-F193-4484-85C5-7FFA4302163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20967714">
            <a:off x="504277" y="2018007"/>
            <a:ext cx="2849278" cy="3305665"/>
          </a:xfrm>
          <a:prstGeom prst="rect">
            <a:avLst/>
          </a:prstGeom>
        </p:spPr>
      </p:pic>
    </p:spTree>
    <p:extLst>
      <p:ext uri="{BB962C8B-B14F-4D97-AF65-F5344CB8AC3E}">
        <p14:creationId xmlns:p14="http://schemas.microsoft.com/office/powerpoint/2010/main" val="4141607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pPr defTabSz="1218565"/>
            <a:fld id="{C014DD1E-5D91-48A3-AD6D-45FBA980D106}" type="slidenum">
              <a:rPr lang="en-US" smtClean="0">
                <a:solidFill>
                  <a:prstClr val="white">
                    <a:tint val="75000"/>
                  </a:prstClr>
                </a:solidFill>
              </a:rPr>
              <a:pPr defTabSz="1218565"/>
              <a:t>‹#›</a:t>
            </a:fld>
            <a:endParaRPr lang="en-US" dirty="0">
              <a:solidFill>
                <a:prstClr val="white">
                  <a:tint val="75000"/>
                </a:prstClr>
              </a:solidFill>
            </a:endParaRPr>
          </a:p>
        </p:txBody>
      </p:sp>
      <p:sp>
        <p:nvSpPr>
          <p:cNvPr id="3" name="Slide Text Placeholder"/>
          <p:cNvSpPr>
            <a:spLocks noGrp="1"/>
          </p:cNvSpPr>
          <p:nvPr>
            <p:ph type="body" idx="1"/>
          </p:nvPr>
        </p:nvSpPr>
        <p:spPr>
          <a:xfrm>
            <a:off x="190413" y="1151123"/>
            <a:ext cx="11804822" cy="5570353"/>
          </a:xfrm>
          <a:prstGeom prst="rect">
            <a:avLst/>
          </a:prstGeom>
        </p:spPr>
        <p:txBody>
          <a:bodyPr vert="horz" lIns="108000" tIns="36000" rIns="108000" bIns="3600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laceholder"/>
          <p:cNvSpPr>
            <a:spLocks noGrp="1"/>
          </p:cNvSpPr>
          <p:nvPr>
            <p:ph type="title"/>
          </p:nvPr>
        </p:nvSpPr>
        <p:spPr>
          <a:xfrm>
            <a:off x="190403" y="39574"/>
            <a:ext cx="11806432" cy="1111549"/>
          </a:xfrm>
          <a:prstGeom prst="rect">
            <a:avLst/>
          </a:prstGeom>
        </p:spPr>
        <p:txBody>
          <a:bodyPr vert="horz" lIns="108000" tIns="36000" rIns="108000" bIns="36000" rtlCol="0" anchor="ctr" anchorCtr="0">
            <a:normAutofit/>
          </a:bodyPr>
          <a:lstStyle/>
          <a:p>
            <a:r>
              <a:rPr lang="en-US" dirty="0"/>
              <a:t>Click to Edit Master Title Style</a:t>
            </a:r>
            <a:endParaRPr dirty="0"/>
          </a:p>
        </p:txBody>
      </p:sp>
    </p:spTree>
    <p:extLst>
      <p:ext uri="{BB962C8B-B14F-4D97-AF65-F5344CB8AC3E}">
        <p14:creationId xmlns:p14="http://schemas.microsoft.com/office/powerpoint/2010/main" val="268163443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1218565" rtl="0" eaLnBrk="1" latinLnBrk="0" hangingPunct="1">
        <a:lnSpc>
          <a:spcPct val="90000"/>
        </a:lnSpc>
        <a:spcBef>
          <a:spcPct val="0"/>
        </a:spcBef>
        <a:buNone/>
        <a:defRPr sz="4000" b="1" kern="1200">
          <a:solidFill>
            <a:srgbClr val="F3BE60"/>
          </a:solidFill>
          <a:latin typeface="+mj-lt"/>
          <a:ea typeface="+mj-ea"/>
          <a:cs typeface="+mj-cs"/>
        </a:defRPr>
      </a:lvl1pPr>
    </p:titleStyle>
    <p:bodyStyle>
      <a:lvl1pPr marL="304800" indent="-304800" algn="l" defTabSz="1218565" rtl="0" eaLnBrk="1" latinLnBrk="0" hangingPunct="1">
        <a:lnSpc>
          <a:spcPct val="105000"/>
        </a:lnSpc>
        <a:spcBef>
          <a:spcPts val="600"/>
        </a:spcBef>
        <a:spcAft>
          <a:spcPts val="600"/>
        </a:spcAft>
        <a:buClr>
          <a:srgbClr val="F2B254"/>
        </a:buClr>
        <a:buSzPct val="100000"/>
        <a:buFont typeface="Wingdings" charset="2"/>
        <a:buChar char="§"/>
        <a:defRPr sz="3400" b="0" kern="1200">
          <a:solidFill>
            <a:schemeClr val="tx1"/>
          </a:solidFill>
          <a:latin typeface="+mn-lt"/>
          <a:ea typeface="+mn-ea"/>
          <a:cs typeface="+mn-cs"/>
        </a:defRPr>
      </a:lvl1pPr>
      <a:lvl2pPr marL="609600" indent="-231775" algn="l" defTabSz="1218565" rtl="0" eaLnBrk="1" latinLnBrk="0" hangingPunct="1">
        <a:lnSpc>
          <a:spcPct val="105000"/>
        </a:lnSpc>
        <a:spcBef>
          <a:spcPts val="600"/>
        </a:spcBef>
        <a:spcAft>
          <a:spcPts val="600"/>
        </a:spcAft>
        <a:buClr>
          <a:schemeClr val="accent1"/>
        </a:buClr>
        <a:buSzPct val="80000"/>
        <a:buFont typeface="Wingdings" charset="2"/>
        <a:buChar char="§"/>
        <a:defRPr sz="3200" b="0" kern="1200">
          <a:solidFill>
            <a:schemeClr val="tx1"/>
          </a:solidFill>
          <a:latin typeface="+mn-lt"/>
          <a:ea typeface="+mn-ea"/>
          <a:cs typeface="+mn-cs"/>
        </a:defRPr>
      </a:lvl2pPr>
      <a:lvl3pPr marL="914400" indent="-231775" algn="l" defTabSz="1218565" rtl="0" eaLnBrk="1" latinLnBrk="0" hangingPunct="1">
        <a:lnSpc>
          <a:spcPct val="105000"/>
        </a:lnSpc>
        <a:spcBef>
          <a:spcPts val="600"/>
        </a:spcBef>
        <a:spcAft>
          <a:spcPts val="600"/>
        </a:spcAft>
        <a:buClr>
          <a:srgbClr val="EF9A1D"/>
        </a:buClr>
        <a:buSzPct val="80000"/>
        <a:buFont typeface="Wingdings" charset="2"/>
        <a:buChar char="§"/>
        <a:defRPr sz="3000" b="0" kern="1200">
          <a:solidFill>
            <a:schemeClr val="tx1"/>
          </a:solidFill>
          <a:latin typeface="+mn-lt"/>
          <a:ea typeface="+mn-ea"/>
          <a:cs typeface="+mn-cs"/>
        </a:defRPr>
      </a:lvl3pPr>
      <a:lvl4pPr marL="1219200" indent="-231775" algn="l" defTabSz="1218565" rtl="0" eaLnBrk="1" latinLnBrk="0" hangingPunct="1">
        <a:lnSpc>
          <a:spcPct val="105000"/>
        </a:lnSpc>
        <a:spcBef>
          <a:spcPts val="600"/>
        </a:spcBef>
        <a:spcAft>
          <a:spcPts val="600"/>
        </a:spcAft>
        <a:buClr>
          <a:srgbClr val="ED9411"/>
        </a:buClr>
        <a:buSzPct val="80000"/>
        <a:buFont typeface="Wingdings" charset="2"/>
        <a:buChar char="§"/>
        <a:defRPr sz="2800" b="0" kern="1200">
          <a:solidFill>
            <a:schemeClr val="tx1"/>
          </a:solidFill>
          <a:latin typeface="+mn-lt"/>
          <a:ea typeface="+mn-ea"/>
          <a:cs typeface="+mn-cs"/>
        </a:defRPr>
      </a:lvl4pPr>
      <a:lvl5pPr marL="1524000" indent="-231775" algn="l" defTabSz="1218565" rtl="0" eaLnBrk="1" latinLnBrk="0" hangingPunct="1">
        <a:lnSpc>
          <a:spcPct val="105000"/>
        </a:lnSpc>
        <a:spcBef>
          <a:spcPts val="600"/>
        </a:spcBef>
        <a:spcAft>
          <a:spcPts val="600"/>
        </a:spcAft>
        <a:buClr>
          <a:srgbClr val="E28D10"/>
        </a:buClr>
        <a:buSzPct val="80000"/>
        <a:buFont typeface="Wingdings" charset="2"/>
        <a:buChar char="§"/>
        <a:defRPr sz="2600" b="0" kern="1200">
          <a:solidFill>
            <a:schemeClr val="tx1"/>
          </a:solidFill>
          <a:latin typeface="+mn-lt"/>
          <a:ea typeface="+mn-ea"/>
          <a:cs typeface="+mn-cs"/>
        </a:defRPr>
      </a:lvl5pPr>
      <a:lvl6pPr marL="18281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6pPr>
      <a:lvl7pPr marL="21329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7pPr>
      <a:lvl8pPr marL="24377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8pPr>
      <a:lvl9pPr marL="27425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9pPr>
    </p:bodyStyle>
    <p:otherStyle>
      <a:defPPr>
        <a:defRPr/>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it-kariera.mon.bg/e-learning/"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s://creativecommons.org/licenses/by-nc-sa/4.0" TargetMode="External"/><Relationship Id="rId7" Type="http://schemas.openxmlformats.org/officeDocument/2006/relationships/hyperlink" Target="https://it-kariera.mon.bg/e-learn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mon.bg/"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912960" y="843120"/>
            <a:ext cx="10576440" cy="787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r>
              <a:rPr lang="en-US" sz="4800" b="1" strike="noStrike" spc="-1" dirty="0" err="1">
                <a:solidFill>
                  <a:srgbClr val="F6D18E"/>
                </a:solidFill>
                <a:latin typeface="Calibri"/>
              </a:rPr>
              <a:t>Aрдуино</a:t>
            </a:r>
            <a:r>
              <a:rPr lang="en-US" sz="4800" b="1" strike="noStrike" spc="-1" dirty="0">
                <a:solidFill>
                  <a:srgbClr val="F6D18E"/>
                </a:solidFill>
                <a:latin typeface="Calibri"/>
              </a:rPr>
              <a:t> </a:t>
            </a:r>
            <a:r>
              <a:rPr lang="bg-BG" sz="4800" b="1" strike="noStrike" spc="-1" dirty="0">
                <a:solidFill>
                  <a:srgbClr val="F6D18E"/>
                </a:solidFill>
                <a:latin typeface="Calibri"/>
              </a:rPr>
              <a:t>и емулатора за </a:t>
            </a:r>
            <a:r>
              <a:rPr lang="bg-BG" sz="4800" b="1" strike="noStrike" spc="-1" dirty="0" err="1">
                <a:solidFill>
                  <a:srgbClr val="F6D18E"/>
                </a:solidFill>
                <a:latin typeface="Calibri"/>
              </a:rPr>
              <a:t>Ардуино</a:t>
            </a:r>
            <a:endParaRPr lang="en-US" sz="4800" b="0" strike="noStrike" spc="-1" dirty="0">
              <a:latin typeface="Arial"/>
            </a:endParaRPr>
          </a:p>
        </p:txBody>
      </p:sp>
      <p:sp>
        <p:nvSpPr>
          <p:cNvPr id="170" name="CustomShape 2"/>
          <p:cNvSpPr/>
          <p:nvPr/>
        </p:nvSpPr>
        <p:spPr>
          <a:xfrm>
            <a:off x="3579840" y="1940040"/>
            <a:ext cx="7909560" cy="803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r>
              <a:rPr lang="en-US" sz="4000" b="0" strike="noStrike" spc="197">
                <a:solidFill>
                  <a:srgbClr val="F0A22E"/>
                </a:solidFill>
                <a:latin typeface="Calibri"/>
              </a:rPr>
              <a:t>Електроника</a:t>
            </a:r>
            <a:endParaRPr lang="en-US" sz="4000" b="0" strike="noStrike" spc="-1">
              <a:latin typeface="Arial"/>
            </a:endParaRPr>
          </a:p>
        </p:txBody>
      </p:sp>
      <p:pic>
        <p:nvPicPr>
          <p:cNvPr id="176" name="Picture 175"/>
          <p:cNvPicPr/>
          <p:nvPr/>
        </p:nvPicPr>
        <p:blipFill>
          <a:blip r:embed="rId3"/>
          <a:stretch/>
        </p:blipFill>
        <p:spPr>
          <a:xfrm>
            <a:off x="7038961" y="4821366"/>
            <a:ext cx="4279989" cy="1350834"/>
          </a:xfrm>
          <a:prstGeom prst="rect">
            <a:avLst/>
          </a:prstGeom>
          <a:ln>
            <a:noFill/>
          </a:ln>
        </p:spPr>
      </p:pic>
      <p:sp>
        <p:nvSpPr>
          <p:cNvPr id="12" name="Slide Number Placeholder">
            <a:extLst>
              <a:ext uri="{FF2B5EF4-FFF2-40B4-BE49-F238E27FC236}">
                <a16:creationId xmlns:a16="http://schemas.microsoft.com/office/drawing/2014/main" id="{24CB3FC9-7780-429B-B51E-1AC62C5D7981}"/>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a:t>
            </a:fld>
            <a:endParaRPr lang="en-US" dirty="0">
              <a:solidFill>
                <a:prstClr val="white">
                  <a:tint val="75000"/>
                </a:prstClr>
              </a:solidFill>
            </a:endParaRPr>
          </a:p>
        </p:txBody>
      </p:sp>
      <p:grpSp>
        <p:nvGrpSpPr>
          <p:cNvPr id="13" name="Group 12">
            <a:extLst>
              <a:ext uri="{FF2B5EF4-FFF2-40B4-BE49-F238E27FC236}">
                <a16:creationId xmlns:a16="http://schemas.microsoft.com/office/drawing/2014/main" id="{183A733B-E2E1-4CCC-A59A-C53C9FDCE4B5}"/>
              </a:ext>
            </a:extLst>
          </p:cNvPr>
          <p:cNvGrpSpPr/>
          <p:nvPr/>
        </p:nvGrpSpPr>
        <p:grpSpPr>
          <a:xfrm>
            <a:off x="684212" y="3535212"/>
            <a:ext cx="6103067" cy="2674312"/>
            <a:chOff x="684212" y="3535212"/>
            <a:chExt cx="6103067" cy="2674312"/>
          </a:xfrm>
        </p:grpSpPr>
        <p:sp>
          <p:nvSpPr>
            <p:cNvPr id="14" name="Rectangle 3">
              <a:extLst>
                <a:ext uri="{FF2B5EF4-FFF2-40B4-BE49-F238E27FC236}">
                  <a16:creationId xmlns:a16="http://schemas.microsoft.com/office/drawing/2014/main" id="{4A8EE74B-2FCF-47BA-8F60-D3212E08D26D}"/>
                </a:ext>
              </a:extLst>
            </p:cNvPr>
            <p:cNvSpPr>
              <a:spLocks noChangeArrowheads="1"/>
            </p:cNvSpPr>
            <p:nvPr/>
          </p:nvSpPr>
          <p:spPr bwMode="auto">
            <a:xfrm rot="932023">
              <a:off x="5282723" y="3535212"/>
              <a:ext cx="1504556" cy="721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hangingPunct="1">
                <a:lnSpc>
                  <a:spcPct val="85000"/>
                </a:lnSpc>
                <a:tabLst>
                  <a:tab pos="457200" algn="l"/>
                  <a:tab pos="914400" algn="l"/>
                  <a:tab pos="1371600" algn="l"/>
                  <a:tab pos="1828800" algn="l"/>
                  <a:tab pos="2286000" algn="l"/>
                </a:tabLst>
              </a:pPr>
              <a:r>
                <a:rPr lang="bg-BG" sz="2400" b="1" dirty="0">
                  <a:solidFill>
                    <a:srgbClr val="FFF0D9"/>
                  </a:solidFill>
                  <a:latin typeface="Calibri" charset="0"/>
                  <a:ea typeface="Noto Sans CJK SC Regular" charset="0"/>
                  <a:cs typeface="Noto Sans CJK SC Regular" charset="0"/>
                </a:rPr>
                <a:t>Вградени</a:t>
              </a:r>
              <a:br>
                <a:rPr lang="bg-BG" sz="2400" b="1" dirty="0">
                  <a:solidFill>
                    <a:srgbClr val="FFF0D9"/>
                  </a:solidFill>
                  <a:latin typeface="Calibri" charset="0"/>
                  <a:ea typeface="Noto Sans CJK SC Regular" charset="0"/>
                  <a:cs typeface="Noto Sans CJK SC Regular" charset="0"/>
                </a:rPr>
              </a:br>
              <a:r>
                <a:rPr lang="bg-BG" sz="2400" b="1" dirty="0">
                  <a:solidFill>
                    <a:srgbClr val="FFF0D9"/>
                  </a:solidFill>
                  <a:latin typeface="Calibri" charset="0"/>
                  <a:ea typeface="Noto Sans CJK SC Regular" charset="0"/>
                  <a:cs typeface="Noto Sans CJK SC Regular" charset="0"/>
                </a:rPr>
                <a:t>системи</a:t>
              </a:r>
              <a:endParaRPr lang="en-US" sz="2400" b="1" dirty="0">
                <a:solidFill>
                  <a:srgbClr val="FFF0D9"/>
                </a:solidFill>
                <a:latin typeface="Calibri" charset="0"/>
                <a:ea typeface="Noto Sans CJK SC Regular" charset="0"/>
                <a:cs typeface="Noto Sans CJK SC Regular" charset="0"/>
              </a:endParaRPr>
            </a:p>
          </p:txBody>
        </p:sp>
        <p:pic>
          <p:nvPicPr>
            <p:cNvPr id="15" name="Picture 5">
              <a:extLst>
                <a:ext uri="{FF2B5EF4-FFF2-40B4-BE49-F238E27FC236}">
                  <a16:creationId xmlns:a16="http://schemas.microsoft.com/office/drawing/2014/main" id="{8E21D771-F406-47A1-A959-D75C2822B3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212" y="3709988"/>
              <a:ext cx="1827213" cy="2005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6">
              <a:extLst>
                <a:ext uri="{FF2B5EF4-FFF2-40B4-BE49-F238E27FC236}">
                  <a16:creationId xmlns:a16="http://schemas.microsoft.com/office/drawing/2014/main" id="{706F5C83-75BE-47F6-8723-8430C636E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2" y="4137025"/>
              <a:ext cx="2173288" cy="758825"/>
            </a:xfrm>
            <a:prstGeom prst="rect">
              <a:avLst/>
            </a:prstGeom>
            <a:solidFill>
              <a:srgbClr val="231F20">
                <a:alpha val="50000"/>
              </a:srgbClr>
            </a:solidFill>
            <a:ln w="9525" cap="flat">
              <a:solidFill>
                <a:srgbClr val="C87D0E">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7">
              <a:extLst>
                <a:ext uri="{FF2B5EF4-FFF2-40B4-BE49-F238E27FC236}">
                  <a16:creationId xmlns:a16="http://schemas.microsoft.com/office/drawing/2014/main" id="{DBF611CC-AA6D-4EC2-8C3E-4371C04A21EE}"/>
                </a:ext>
              </a:extLst>
            </p:cNvPr>
            <p:cNvSpPr>
              <a:spLocks noChangeArrowheads="1"/>
            </p:cNvSpPr>
            <p:nvPr/>
          </p:nvSpPr>
          <p:spPr bwMode="auto">
            <a:xfrm>
              <a:off x="698500" y="5060950"/>
              <a:ext cx="318611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spAutoFit/>
            </a:bodyPr>
            <a:lstStyle/>
            <a:p>
              <a:pPr hangingPunct="1">
                <a:lnSpc>
                  <a:spcPct val="105000"/>
                </a:lnSpc>
                <a:tabLst>
                  <a:tab pos="0" algn="l"/>
                  <a:tab pos="457200" algn="l"/>
                  <a:tab pos="914400" algn="l"/>
                  <a:tab pos="1371600" algn="l"/>
                  <a:tab pos="1828800" algn="l"/>
                  <a:tab pos="2286000" algn="l"/>
                  <a:tab pos="2743200" algn="l"/>
                </a:tabLst>
              </a:pPr>
              <a:r>
                <a:rPr lang="bg-BG" sz="2300" b="1" dirty="0">
                  <a:solidFill>
                    <a:srgbClr val="F4B36C"/>
                  </a:solidFill>
                  <a:latin typeface="Calibri" charset="0"/>
                  <a:ea typeface="Noto Sans CJK SC Regular" charset="0"/>
                  <a:cs typeface="Noto Sans CJK SC Regular" charset="0"/>
                </a:rPr>
                <a:t>Учителски екип</a:t>
              </a:r>
            </a:p>
          </p:txBody>
        </p:sp>
        <p:sp>
          <p:nvSpPr>
            <p:cNvPr id="18" name="Rectangle 8">
              <a:extLst>
                <a:ext uri="{FF2B5EF4-FFF2-40B4-BE49-F238E27FC236}">
                  <a16:creationId xmlns:a16="http://schemas.microsoft.com/office/drawing/2014/main" id="{16FDBFBF-C8CB-4441-8ADC-BD01E7086FE3}"/>
                </a:ext>
              </a:extLst>
            </p:cNvPr>
            <p:cNvSpPr>
              <a:spLocks noChangeArrowheads="1"/>
            </p:cNvSpPr>
            <p:nvPr/>
          </p:nvSpPr>
          <p:spPr bwMode="auto">
            <a:xfrm>
              <a:off x="698500" y="5478075"/>
              <a:ext cx="3186113"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spAutoFit/>
            </a:bodyPr>
            <a:lstStyle/>
            <a:p>
              <a:pPr hangingPunct="1">
                <a:lnSpc>
                  <a:spcPct val="105000"/>
                </a:lnSpc>
                <a:tabLst>
                  <a:tab pos="0" algn="l"/>
                  <a:tab pos="457200" algn="l"/>
                  <a:tab pos="914400" algn="l"/>
                  <a:tab pos="1371600" algn="l"/>
                  <a:tab pos="1828800" algn="l"/>
                  <a:tab pos="2286000" algn="l"/>
                  <a:tab pos="2743200" algn="l"/>
                </a:tabLst>
              </a:pPr>
              <a:r>
                <a:rPr lang="bg-BG" sz="2000" b="1" dirty="0">
                  <a:solidFill>
                    <a:srgbClr val="F9DAAB"/>
                  </a:solidFill>
                  <a:latin typeface="Calibri" charset="0"/>
                  <a:ea typeface="Noto Sans CJK SC Regular" charset="0"/>
                  <a:cs typeface="Noto Sans CJK SC Regular" charset="0"/>
                </a:rPr>
                <a:t>Обучение за ИТ кариера</a:t>
              </a:r>
            </a:p>
          </p:txBody>
        </p:sp>
        <p:sp>
          <p:nvSpPr>
            <p:cNvPr id="19" name="Rectangle 9">
              <a:extLst>
                <a:ext uri="{FF2B5EF4-FFF2-40B4-BE49-F238E27FC236}">
                  <a16:creationId xmlns:a16="http://schemas.microsoft.com/office/drawing/2014/main" id="{A9515C13-26B9-4BD3-B949-8440D6F64EDE}"/>
                </a:ext>
              </a:extLst>
            </p:cNvPr>
            <p:cNvSpPr>
              <a:spLocks noChangeArrowheads="1"/>
            </p:cNvSpPr>
            <p:nvPr/>
          </p:nvSpPr>
          <p:spPr bwMode="auto">
            <a:xfrm>
              <a:off x="698500" y="5826937"/>
              <a:ext cx="5027613"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spAutoFit/>
            </a:bodyPr>
            <a:lstStyle/>
            <a:p>
              <a:pPr hangingPunct="1">
                <a:lnSpc>
                  <a:spcPct val="105000"/>
                </a:lnSpc>
                <a:tabLst>
                  <a:tab pos="0" algn="l"/>
                  <a:tab pos="457200" algn="l"/>
                  <a:tab pos="914400" algn="l"/>
                  <a:tab pos="1371600" algn="l"/>
                  <a:tab pos="1828800" algn="l"/>
                  <a:tab pos="2286000" algn="l"/>
                  <a:tab pos="2743200" algn="l"/>
                  <a:tab pos="3200400" algn="l"/>
                  <a:tab pos="3657600" algn="l"/>
                </a:tabLst>
              </a:pPr>
              <a:r>
                <a:rPr lang="en-US" sz="2000" b="1" u="sng" dirty="0">
                  <a:solidFill>
                    <a:srgbClr val="F6C781"/>
                  </a:solidFill>
                  <a:latin typeface="Calibri" charset="0"/>
                  <a:ea typeface="Noto Sans CJK SC Regular" charset="0"/>
                  <a:cs typeface="Noto Sans CJK SC Regular" charset="0"/>
                  <a:hlinkClick r:id="rId6"/>
                </a:rPr>
                <a:t>https://it-kariera.mon.bg/e-learning</a:t>
              </a:r>
            </a:p>
          </p:txBody>
        </p:sp>
      </p:grpSp>
    </p:spTree>
    <p:extLst>
      <p:ext uri="{BB962C8B-B14F-4D97-AF65-F5344CB8AC3E}">
        <p14:creationId xmlns:p14="http://schemas.microsoft.com/office/powerpoint/2010/main" val="358107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CustomShape 1"/>
          <p:cNvSpPr/>
          <p:nvPr/>
        </p:nvSpPr>
        <p:spPr>
          <a:xfrm>
            <a:off x="188640" y="152280"/>
            <a:ext cx="1129500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en-US" sz="4000" b="1" strike="noStrike" spc="-1">
                <a:solidFill>
                  <a:srgbClr val="F3BE60"/>
                </a:solidFill>
                <a:latin typeface="Calibri"/>
              </a:rPr>
              <a:t>Основни функции</a:t>
            </a:r>
            <a:endParaRPr lang="en-US" sz="4000" b="0" strike="noStrike" spc="-1">
              <a:latin typeface="Arial"/>
            </a:endParaRPr>
          </a:p>
        </p:txBody>
      </p:sp>
      <p:sp>
        <p:nvSpPr>
          <p:cNvPr id="228" name="CustomShape 2"/>
          <p:cNvSpPr/>
          <p:nvPr/>
        </p:nvSpPr>
        <p:spPr>
          <a:xfrm>
            <a:off x="304560" y="1066680"/>
            <a:ext cx="11070720" cy="853200"/>
          </a:xfrm>
          <a:prstGeom prst="rect">
            <a:avLst/>
          </a:prstGeom>
          <a:noFill/>
          <a:ln>
            <a:noFill/>
          </a:ln>
        </p:spPr>
        <p:style>
          <a:lnRef idx="0">
            <a:scrgbClr r="0" g="0" b="0"/>
          </a:lnRef>
          <a:fillRef idx="0">
            <a:scrgbClr r="0" g="0" b="0"/>
          </a:fillRef>
          <a:effectRef idx="0">
            <a:scrgbClr r="0" g="0" b="0"/>
          </a:effectRef>
          <a:fontRef idx="minor"/>
        </p:style>
      </p:sp>
      <p:sp>
        <p:nvSpPr>
          <p:cNvPr id="229" name="TextShape 3"/>
          <p:cNvSpPr txBox="1"/>
          <p:nvPr/>
        </p:nvSpPr>
        <p:spPr>
          <a:xfrm>
            <a:off x="365760" y="1066680"/>
            <a:ext cx="11704320" cy="5608440"/>
          </a:xfrm>
          <a:prstGeom prst="rect">
            <a:avLst/>
          </a:prstGeom>
          <a:noFill/>
          <a:ln>
            <a:noFill/>
          </a:ln>
        </p:spPr>
        <p:txBody>
          <a:bodyPr>
            <a:normAutofit/>
          </a:bodyPr>
          <a:lstStyle/>
          <a:p>
            <a:pPr marL="365040" indent="-255600">
              <a:spcBef>
                <a:spcPts val="400"/>
              </a:spcBef>
              <a:buClr>
                <a:srgbClr val="2DA2BF"/>
              </a:buClr>
              <a:buSzPct val="68000"/>
              <a:buFont typeface="Wingdings" charset="2"/>
              <a:buChar char=""/>
            </a:pPr>
            <a:r>
              <a:rPr lang="en-US" sz="2000" b="0" strike="noStrike" spc="-1" dirty="0" err="1">
                <a:latin typeface="Arial"/>
              </a:rPr>
              <a:t>Ардуино</a:t>
            </a:r>
            <a:r>
              <a:rPr lang="en-US" sz="2000" b="0" strike="noStrike" spc="-1" dirty="0">
                <a:latin typeface="Arial"/>
              </a:rPr>
              <a:t> </a:t>
            </a:r>
            <a:r>
              <a:rPr lang="en-US" sz="2000" b="0" strike="noStrike" spc="-1" dirty="0" err="1">
                <a:latin typeface="Arial"/>
              </a:rPr>
              <a:t>разполага</a:t>
            </a:r>
            <a:r>
              <a:rPr lang="en-US" sz="2000" b="0" strike="noStrike" spc="-1" dirty="0">
                <a:latin typeface="Arial"/>
              </a:rPr>
              <a:t> с </a:t>
            </a:r>
            <a:r>
              <a:rPr lang="en-US" sz="2000" b="0" strike="noStrike" spc="-1" dirty="0" err="1">
                <a:latin typeface="Arial"/>
              </a:rPr>
              <a:t>две</a:t>
            </a:r>
            <a:r>
              <a:rPr lang="en-US" sz="2000" b="0" strike="noStrike" spc="-1" dirty="0">
                <a:latin typeface="Arial"/>
              </a:rPr>
              <a:t> </a:t>
            </a:r>
            <a:r>
              <a:rPr lang="en-US" sz="2000" b="0" strike="noStrike" spc="-1" dirty="0" err="1">
                <a:latin typeface="Arial"/>
              </a:rPr>
              <a:t>резервирани</a:t>
            </a:r>
            <a:r>
              <a:rPr lang="en-US" sz="2000" b="0" strike="noStrike" spc="-1" dirty="0">
                <a:latin typeface="Arial"/>
              </a:rPr>
              <a:t> </a:t>
            </a:r>
            <a:r>
              <a:rPr lang="en-US" sz="2000" b="0" strike="noStrike" spc="-1" dirty="0" err="1">
                <a:latin typeface="Arial"/>
              </a:rPr>
              <a:t>функции</a:t>
            </a:r>
            <a:r>
              <a:rPr lang="en-US" sz="2000" b="0" strike="noStrike" spc="-1" dirty="0">
                <a:latin typeface="Arial"/>
              </a:rPr>
              <a:t>: </a:t>
            </a:r>
          </a:p>
          <a:p>
            <a:pPr marL="858600" lvl="2" indent="-228600">
              <a:spcBef>
                <a:spcPts val="850"/>
              </a:spcBef>
              <a:buClr>
                <a:srgbClr val="DA1F28"/>
              </a:buClr>
              <a:buFont typeface="Wingdings 2" charset="2"/>
              <a:buChar char=""/>
            </a:pPr>
            <a:r>
              <a:rPr lang="en-US" sz="2000" b="0" strike="noStrike" spc="-1" dirty="0">
                <a:solidFill>
                  <a:schemeClr val="tx2">
                    <a:lumMod val="75000"/>
                  </a:schemeClr>
                </a:solidFill>
                <a:latin typeface="Arial"/>
              </a:rPr>
              <a:t>-	void setup()	</a:t>
            </a:r>
            <a:r>
              <a:rPr lang="en-US" sz="2000" b="0" strike="noStrike" spc="-1" dirty="0">
                <a:solidFill>
                  <a:srgbClr val="FF0000"/>
                </a:solidFill>
                <a:latin typeface="Arial"/>
              </a:rPr>
              <a:t>	- </a:t>
            </a:r>
            <a:r>
              <a:rPr lang="en-US" sz="2000" b="0" strike="noStrike" spc="-1" dirty="0" err="1">
                <a:solidFill>
                  <a:srgbClr val="FFFFFF"/>
                </a:solidFill>
                <a:latin typeface="Arial"/>
              </a:rPr>
              <a:t>изпълнява</a:t>
            </a:r>
            <a:r>
              <a:rPr lang="en-US" sz="2000" b="0" strike="noStrike" spc="-1" dirty="0">
                <a:solidFill>
                  <a:srgbClr val="FFFFFF"/>
                </a:solidFill>
                <a:latin typeface="Arial"/>
              </a:rPr>
              <a:t> </a:t>
            </a:r>
            <a:r>
              <a:rPr lang="en-US" sz="2000" b="0" strike="noStrike" spc="-1" dirty="0" err="1">
                <a:solidFill>
                  <a:srgbClr val="FFFFFF"/>
                </a:solidFill>
                <a:latin typeface="Arial"/>
              </a:rPr>
              <a:t>се</a:t>
            </a:r>
            <a:r>
              <a:rPr lang="en-US" sz="2000" b="0" strike="noStrike" spc="-1" dirty="0">
                <a:solidFill>
                  <a:srgbClr val="FFFFFF"/>
                </a:solidFill>
                <a:latin typeface="Arial"/>
              </a:rPr>
              <a:t> </a:t>
            </a:r>
            <a:r>
              <a:rPr lang="en-US" sz="2000" b="0" strike="noStrike" spc="-1" dirty="0" err="1">
                <a:solidFill>
                  <a:srgbClr val="FFFFFF"/>
                </a:solidFill>
                <a:latin typeface="Arial"/>
              </a:rPr>
              <a:t>веднъж</a:t>
            </a:r>
            <a:r>
              <a:rPr lang="en-US" sz="2000" b="0" strike="noStrike" spc="-1" dirty="0">
                <a:solidFill>
                  <a:srgbClr val="FFFFFF"/>
                </a:solidFill>
                <a:latin typeface="Arial"/>
              </a:rPr>
              <a:t>. </a:t>
            </a:r>
            <a:r>
              <a:rPr lang="en-US" sz="2000" b="0" strike="noStrike" spc="-1" dirty="0" err="1">
                <a:solidFill>
                  <a:srgbClr val="FFFFFF"/>
                </a:solidFill>
                <a:latin typeface="Arial"/>
              </a:rPr>
              <a:t>Използва</a:t>
            </a:r>
            <a:r>
              <a:rPr lang="en-US" sz="2000" b="0" strike="noStrike" spc="-1" dirty="0">
                <a:solidFill>
                  <a:srgbClr val="FFFFFF"/>
                </a:solidFill>
                <a:latin typeface="Arial"/>
              </a:rPr>
              <a:t> </a:t>
            </a:r>
            <a:r>
              <a:rPr lang="en-US" sz="2000" b="0" strike="noStrike" spc="-1" dirty="0" err="1">
                <a:solidFill>
                  <a:srgbClr val="FFFFFF"/>
                </a:solidFill>
                <a:latin typeface="Arial"/>
              </a:rPr>
              <a:t>се</a:t>
            </a:r>
            <a:r>
              <a:rPr lang="en-US" sz="2000" b="0" strike="noStrike" spc="-1" dirty="0">
                <a:solidFill>
                  <a:srgbClr val="FFFFFF"/>
                </a:solidFill>
                <a:latin typeface="Arial"/>
              </a:rPr>
              <a:t> </a:t>
            </a:r>
            <a:r>
              <a:rPr lang="en-US" sz="2000" b="0" strike="noStrike" spc="-1" dirty="0" err="1">
                <a:solidFill>
                  <a:srgbClr val="FFFFFF"/>
                </a:solidFill>
                <a:latin typeface="Arial"/>
              </a:rPr>
              <a:t>за</a:t>
            </a:r>
            <a:r>
              <a:rPr lang="en-US" sz="2000" b="0" strike="noStrike" spc="-1" dirty="0">
                <a:solidFill>
                  <a:srgbClr val="FFFFFF"/>
                </a:solidFill>
                <a:latin typeface="Arial"/>
              </a:rPr>
              <a:t> </a:t>
            </a:r>
            <a:r>
              <a:rPr lang="en-US" sz="2000" b="0" strike="noStrike" spc="-1" dirty="0" err="1">
                <a:solidFill>
                  <a:srgbClr val="FFFFFF"/>
                </a:solidFill>
                <a:latin typeface="Arial"/>
              </a:rPr>
              <a:t>инициализация</a:t>
            </a:r>
            <a:r>
              <a:rPr lang="en-US" sz="2000" b="0" strike="noStrike" spc="-1" dirty="0">
                <a:solidFill>
                  <a:srgbClr val="FFFFFF"/>
                </a:solidFill>
                <a:latin typeface="Arial"/>
              </a:rPr>
              <a:t> </a:t>
            </a:r>
            <a:r>
              <a:rPr lang="en-US" sz="2000" b="0" strike="noStrike" spc="-1" dirty="0" err="1">
                <a:solidFill>
                  <a:srgbClr val="FFFFFF"/>
                </a:solidFill>
                <a:latin typeface="Arial"/>
              </a:rPr>
              <a:t>на</a:t>
            </a:r>
            <a:r>
              <a:rPr lang="en-US" sz="2000" b="0" strike="noStrike" spc="-1" dirty="0">
                <a:solidFill>
                  <a:srgbClr val="FFFFFF"/>
                </a:solidFill>
                <a:latin typeface="Arial"/>
              </a:rPr>
              <a:t> </a:t>
            </a:r>
            <a:r>
              <a:rPr lang="en-US" sz="2000" b="0" strike="noStrike" spc="-1" dirty="0" err="1">
                <a:solidFill>
                  <a:srgbClr val="FFFFFF"/>
                </a:solidFill>
                <a:latin typeface="Arial"/>
              </a:rPr>
              <a:t>контролера</a:t>
            </a:r>
            <a:r>
              <a:rPr lang="en-US" sz="2000" b="0" strike="noStrike" spc="-1" dirty="0">
                <a:solidFill>
                  <a:srgbClr val="FFFFFF"/>
                </a:solidFill>
                <a:latin typeface="Arial"/>
              </a:rPr>
              <a:t>;</a:t>
            </a:r>
            <a:endParaRPr lang="en-US" sz="2000" b="0" strike="noStrike" spc="-1" dirty="0">
              <a:latin typeface="Arial"/>
            </a:endParaRPr>
          </a:p>
          <a:p>
            <a:pPr marL="858600" lvl="2" indent="-228600">
              <a:spcBef>
                <a:spcPts val="850"/>
              </a:spcBef>
              <a:buClr>
                <a:srgbClr val="DA1F28"/>
              </a:buClr>
              <a:buFont typeface="Wingdings 2" charset="2"/>
              <a:buChar char=""/>
            </a:pPr>
            <a:r>
              <a:rPr lang="en-US" sz="2000" b="0" strike="noStrike" spc="-1" dirty="0">
                <a:solidFill>
                  <a:schemeClr val="tx2">
                    <a:lumMod val="75000"/>
                  </a:schemeClr>
                </a:solidFill>
                <a:latin typeface="Arial"/>
              </a:rPr>
              <a:t>-	void loop()	</a:t>
            </a:r>
            <a:r>
              <a:rPr lang="en-US" sz="2000" b="0" strike="noStrike" spc="-1" dirty="0">
                <a:solidFill>
                  <a:srgbClr val="DA1F28"/>
                </a:solidFill>
                <a:latin typeface="Arial"/>
              </a:rPr>
              <a:t>	- </a:t>
            </a:r>
            <a:r>
              <a:rPr lang="en-US" sz="2000" b="0" strike="noStrike" spc="-1" dirty="0" err="1">
                <a:solidFill>
                  <a:srgbClr val="FFFFFF"/>
                </a:solidFill>
                <a:latin typeface="Arial"/>
              </a:rPr>
              <a:t>безкраен</a:t>
            </a:r>
            <a:r>
              <a:rPr lang="en-US" sz="2000" b="0" strike="noStrike" spc="-1" dirty="0">
                <a:solidFill>
                  <a:srgbClr val="FFFFFF"/>
                </a:solidFill>
                <a:latin typeface="Arial"/>
              </a:rPr>
              <a:t> </a:t>
            </a:r>
            <a:r>
              <a:rPr lang="en-US" sz="2000" b="0" strike="noStrike" spc="-1" dirty="0" err="1">
                <a:solidFill>
                  <a:srgbClr val="FFFFFF"/>
                </a:solidFill>
                <a:latin typeface="Arial"/>
              </a:rPr>
              <a:t>цикъл</a:t>
            </a:r>
            <a:r>
              <a:rPr lang="en-US" sz="2000" b="0" strike="noStrike" spc="-1" dirty="0">
                <a:solidFill>
                  <a:srgbClr val="FFFFFF"/>
                </a:solidFill>
                <a:latin typeface="Arial"/>
              </a:rPr>
              <a:t>. </a:t>
            </a:r>
            <a:r>
              <a:rPr lang="en-US" sz="2000" b="0" strike="noStrike" spc="-1" dirty="0" err="1">
                <a:solidFill>
                  <a:srgbClr val="FFFFFF"/>
                </a:solidFill>
                <a:latin typeface="Arial"/>
              </a:rPr>
              <a:t>Същинска</a:t>
            </a:r>
            <a:r>
              <a:rPr lang="en-US" sz="2000" b="0" strike="noStrike" spc="-1" dirty="0">
                <a:solidFill>
                  <a:srgbClr val="FFFFFF"/>
                </a:solidFill>
                <a:latin typeface="Arial"/>
              </a:rPr>
              <a:t> </a:t>
            </a:r>
            <a:r>
              <a:rPr lang="en-US" sz="2000" b="0" strike="noStrike" spc="-1" dirty="0" err="1">
                <a:solidFill>
                  <a:srgbClr val="FFFFFF"/>
                </a:solidFill>
                <a:latin typeface="Arial"/>
              </a:rPr>
              <a:t>функционалност</a:t>
            </a:r>
            <a:r>
              <a:rPr lang="en-US" sz="2000" b="0" strike="noStrike" spc="-1" dirty="0">
                <a:solidFill>
                  <a:srgbClr val="FFFFFF"/>
                </a:solidFill>
                <a:latin typeface="Arial"/>
              </a:rPr>
              <a:t>.</a:t>
            </a:r>
            <a:endParaRPr lang="en-US" sz="2000" b="0" strike="noStrike" spc="-1" dirty="0">
              <a:latin typeface="Arial"/>
            </a:endParaRPr>
          </a:p>
          <a:p>
            <a:pPr marL="365040" indent="-255600">
              <a:spcBef>
                <a:spcPts val="400"/>
              </a:spcBef>
              <a:buClr>
                <a:srgbClr val="2DA2BF"/>
              </a:buClr>
              <a:buSzPct val="68000"/>
              <a:buFont typeface="Wingdings" charset="2"/>
              <a:buChar char=""/>
            </a:pPr>
            <a:r>
              <a:rPr lang="en-US" sz="2000" b="0" strike="noStrike" spc="-1" dirty="0" err="1">
                <a:latin typeface="Arial"/>
              </a:rPr>
              <a:t>Три</a:t>
            </a:r>
            <a:r>
              <a:rPr lang="en-US" sz="2000" b="0" strike="noStrike" spc="-1" dirty="0">
                <a:latin typeface="Arial"/>
              </a:rPr>
              <a:t> </a:t>
            </a:r>
            <a:r>
              <a:rPr lang="en-US" sz="2000" b="0" strike="noStrike" spc="-1" dirty="0" err="1">
                <a:latin typeface="Arial"/>
              </a:rPr>
              <a:t>типа</a:t>
            </a:r>
            <a:r>
              <a:rPr lang="en-US" sz="2000" b="0" strike="noStrike" spc="-1" dirty="0">
                <a:latin typeface="Arial"/>
              </a:rPr>
              <a:t> </a:t>
            </a:r>
            <a:r>
              <a:rPr lang="en-US" sz="2000" b="0" strike="noStrike" spc="-1" dirty="0" err="1">
                <a:latin typeface="Arial"/>
              </a:rPr>
              <a:t>променливи</a:t>
            </a:r>
            <a:r>
              <a:rPr lang="en-US" sz="2000" b="0" strike="noStrike" spc="-1" dirty="0">
                <a:latin typeface="Arial"/>
              </a:rPr>
              <a:t>:</a:t>
            </a:r>
          </a:p>
          <a:p>
            <a:pPr marL="858600" lvl="2" indent="-228600">
              <a:spcBef>
                <a:spcPts val="850"/>
              </a:spcBef>
              <a:buClr>
                <a:srgbClr val="DA1F28"/>
              </a:buClr>
              <a:buFont typeface="Wingdings 2" charset="2"/>
              <a:buChar char=""/>
            </a:pPr>
            <a:r>
              <a:rPr lang="en-US" sz="2000" b="0" strike="noStrike" spc="-1" dirty="0">
                <a:solidFill>
                  <a:schemeClr val="tx2">
                    <a:lumMod val="75000"/>
                  </a:schemeClr>
                </a:solidFill>
                <a:latin typeface="Arial"/>
              </a:rPr>
              <a:t>-	char</a:t>
            </a:r>
            <a:r>
              <a:rPr lang="en-US" sz="2000" b="0" strike="noStrike" spc="-1" dirty="0">
                <a:solidFill>
                  <a:srgbClr val="DA1F28"/>
                </a:solidFill>
                <a:latin typeface="Arial"/>
              </a:rPr>
              <a:t>				</a:t>
            </a:r>
            <a:r>
              <a:rPr lang="en-US" sz="2000" b="0" strike="noStrike" spc="-1" dirty="0">
                <a:solidFill>
                  <a:srgbClr val="FFFFFF"/>
                </a:solidFill>
                <a:latin typeface="Arial"/>
              </a:rPr>
              <a:t>-	  8 bit</a:t>
            </a:r>
            <a:endParaRPr lang="en-US" sz="2000" b="0" strike="noStrike" spc="-1" dirty="0">
              <a:latin typeface="Arial"/>
            </a:endParaRPr>
          </a:p>
          <a:p>
            <a:pPr marL="858600" lvl="2" indent="-228600">
              <a:spcBef>
                <a:spcPts val="850"/>
              </a:spcBef>
              <a:buClr>
                <a:srgbClr val="DA1F28"/>
              </a:buClr>
              <a:buFont typeface="Wingdings 2" charset="2"/>
              <a:buChar char=""/>
            </a:pPr>
            <a:r>
              <a:rPr lang="en-US" sz="2000" b="0" strike="noStrike" spc="-1" dirty="0">
                <a:solidFill>
                  <a:schemeClr val="tx2">
                    <a:lumMod val="75000"/>
                  </a:schemeClr>
                </a:solidFill>
                <a:latin typeface="Arial"/>
              </a:rPr>
              <a:t>-	int</a:t>
            </a:r>
            <a:r>
              <a:rPr lang="en-US" sz="2000" b="0" strike="noStrike" spc="-1" dirty="0">
                <a:solidFill>
                  <a:srgbClr val="FF0000"/>
                </a:solidFill>
                <a:latin typeface="Arial"/>
              </a:rPr>
              <a:t>				</a:t>
            </a:r>
            <a:r>
              <a:rPr lang="en-US" sz="2000" b="0" strike="noStrike" spc="-1" dirty="0">
                <a:solidFill>
                  <a:srgbClr val="FFFFFF"/>
                </a:solidFill>
                <a:latin typeface="Arial"/>
              </a:rPr>
              <a:t>-	16 bit</a:t>
            </a:r>
            <a:endParaRPr lang="en-US" sz="2000" b="0" strike="noStrike" spc="-1" dirty="0">
              <a:latin typeface="Arial"/>
            </a:endParaRPr>
          </a:p>
          <a:p>
            <a:pPr marL="858600" lvl="2" indent="-228600">
              <a:spcBef>
                <a:spcPts val="850"/>
              </a:spcBef>
              <a:buClr>
                <a:srgbClr val="DA1F28"/>
              </a:buClr>
              <a:buFont typeface="Wingdings 2" charset="2"/>
              <a:buChar char=""/>
            </a:pPr>
            <a:r>
              <a:rPr lang="en-US" sz="2000" b="0" strike="noStrike" spc="-1" dirty="0">
                <a:solidFill>
                  <a:schemeClr val="tx2">
                    <a:lumMod val="75000"/>
                  </a:schemeClr>
                </a:solidFill>
                <a:latin typeface="Arial"/>
              </a:rPr>
              <a:t>-	long</a:t>
            </a:r>
            <a:r>
              <a:rPr lang="en-US" sz="2000" b="0" strike="noStrike" spc="-1" dirty="0">
                <a:solidFill>
                  <a:srgbClr val="FF0000"/>
                </a:solidFill>
                <a:latin typeface="Arial"/>
              </a:rPr>
              <a:t>				</a:t>
            </a:r>
            <a:r>
              <a:rPr lang="en-US" sz="2000" b="0" strike="noStrike" spc="-1" dirty="0">
                <a:solidFill>
                  <a:srgbClr val="FFFFFF"/>
                </a:solidFill>
                <a:latin typeface="Arial"/>
              </a:rPr>
              <a:t>-	32 bit</a:t>
            </a:r>
            <a:endParaRPr lang="en-US" sz="2000" b="0" strike="noStrike" spc="-1" dirty="0">
              <a:latin typeface="Arial"/>
            </a:endParaRPr>
          </a:p>
          <a:p>
            <a:pPr marL="365040" indent="-255600">
              <a:spcBef>
                <a:spcPts val="400"/>
              </a:spcBef>
              <a:buClr>
                <a:srgbClr val="2DA2BF"/>
              </a:buClr>
              <a:buSzPct val="68000"/>
              <a:buFont typeface="Wingdings" charset="2"/>
              <a:buChar char=""/>
            </a:pPr>
            <a:r>
              <a:rPr lang="en-US" sz="2000" b="0" strike="noStrike" spc="-1" dirty="0" err="1">
                <a:latin typeface="Arial"/>
              </a:rPr>
              <a:t>Константи</a:t>
            </a:r>
            <a:r>
              <a:rPr lang="en-US" sz="2000" b="0" strike="noStrike" spc="-1" dirty="0">
                <a:latin typeface="Arial"/>
              </a:rPr>
              <a:t>:</a:t>
            </a:r>
          </a:p>
          <a:p>
            <a:pPr marL="858600" lvl="2" indent="-228600">
              <a:spcBef>
                <a:spcPts val="850"/>
              </a:spcBef>
              <a:buClr>
                <a:srgbClr val="DA1F28"/>
              </a:buClr>
              <a:buFont typeface="Wingdings 2" charset="2"/>
              <a:buChar char=""/>
            </a:pPr>
            <a:r>
              <a:rPr lang="en-US" sz="2000" b="0" strike="noStrike" spc="-1" dirty="0">
                <a:solidFill>
                  <a:schemeClr val="tx2">
                    <a:lumMod val="75000"/>
                  </a:schemeClr>
                </a:solidFill>
                <a:latin typeface="Arial"/>
              </a:rPr>
              <a:t>-	HIGH</a:t>
            </a:r>
            <a:r>
              <a:rPr lang="en-US" sz="2000" b="0" strike="noStrike" spc="-1" dirty="0">
                <a:solidFill>
                  <a:srgbClr val="DA1F28"/>
                </a:solidFill>
                <a:latin typeface="Arial"/>
              </a:rPr>
              <a:t>			</a:t>
            </a:r>
            <a:r>
              <a:rPr lang="en-US" sz="2000" b="0" strike="noStrike" spc="-1" dirty="0">
                <a:solidFill>
                  <a:srgbClr val="FFFFFF"/>
                </a:solidFill>
                <a:latin typeface="Arial"/>
              </a:rPr>
              <a:t>-			5 V</a:t>
            </a:r>
            <a:endParaRPr lang="en-US" sz="2000" b="0" strike="noStrike" spc="-1" dirty="0">
              <a:latin typeface="Arial"/>
            </a:endParaRPr>
          </a:p>
          <a:p>
            <a:pPr marL="858600" lvl="2" indent="-228600">
              <a:spcBef>
                <a:spcPts val="850"/>
              </a:spcBef>
              <a:buClr>
                <a:srgbClr val="DA1F28"/>
              </a:buClr>
              <a:buFont typeface="Wingdings 2" charset="2"/>
              <a:buChar char=""/>
            </a:pPr>
            <a:r>
              <a:rPr lang="en-US" sz="2000" b="0" strike="noStrike" spc="-1" dirty="0">
                <a:solidFill>
                  <a:schemeClr val="tx2">
                    <a:lumMod val="75000"/>
                  </a:schemeClr>
                </a:solidFill>
                <a:latin typeface="Arial"/>
                <a:ea typeface="Noto Sans CJK SC Regular"/>
              </a:rPr>
              <a:t>-	LOW</a:t>
            </a:r>
            <a:r>
              <a:rPr lang="en-US" sz="2000" b="0" strike="noStrike" spc="-1" dirty="0">
                <a:solidFill>
                  <a:srgbClr val="DA1F28"/>
                </a:solidFill>
                <a:latin typeface="Arial"/>
              </a:rPr>
              <a:t>			</a:t>
            </a:r>
            <a:r>
              <a:rPr lang="en-US" sz="2000" b="0" strike="noStrike" spc="-1" dirty="0">
                <a:solidFill>
                  <a:srgbClr val="FFFFFF"/>
                </a:solidFill>
                <a:latin typeface="Arial"/>
              </a:rPr>
              <a:t>-			0 V</a:t>
            </a:r>
            <a:endParaRPr lang="en-US" sz="2000" b="0" strike="noStrike" spc="-1" dirty="0">
              <a:latin typeface="Arial"/>
            </a:endParaRPr>
          </a:p>
          <a:p>
            <a:pPr marL="858600" lvl="2" indent="-228600">
              <a:spcBef>
                <a:spcPts val="850"/>
              </a:spcBef>
              <a:buClr>
                <a:srgbClr val="DA1F28"/>
              </a:buClr>
              <a:buFont typeface="Wingdings 2" charset="2"/>
              <a:buChar char=""/>
            </a:pPr>
            <a:r>
              <a:rPr lang="en-US" sz="2000" b="0" strike="noStrike" spc="-1" dirty="0">
                <a:solidFill>
                  <a:schemeClr val="tx2">
                    <a:lumMod val="75000"/>
                  </a:schemeClr>
                </a:solidFill>
                <a:latin typeface="Arial"/>
              </a:rPr>
              <a:t>-	INPUT</a:t>
            </a:r>
            <a:r>
              <a:rPr lang="en-US" sz="2000" b="0" strike="noStrike" spc="-1" dirty="0">
                <a:solidFill>
                  <a:srgbClr val="DA1F28"/>
                </a:solidFill>
                <a:latin typeface="Arial"/>
              </a:rPr>
              <a:t>	</a:t>
            </a:r>
            <a:r>
              <a:rPr lang="en-US" sz="2000" b="0" strike="noStrike" spc="-1" dirty="0">
                <a:latin typeface="Arial"/>
              </a:rPr>
              <a:t>		-			</a:t>
            </a:r>
            <a:r>
              <a:rPr lang="en-US" sz="2000" b="0" strike="noStrike" spc="-1" dirty="0" err="1">
                <a:latin typeface="Arial"/>
              </a:rPr>
              <a:t>Дефиниране</a:t>
            </a:r>
            <a:r>
              <a:rPr lang="en-US" sz="2000" b="0" strike="noStrike" spc="-1" dirty="0">
                <a:latin typeface="Arial"/>
              </a:rPr>
              <a:t> </a:t>
            </a:r>
            <a:r>
              <a:rPr lang="en-US" sz="2000" b="0" strike="noStrike" spc="-1" dirty="0" err="1">
                <a:latin typeface="Arial"/>
              </a:rPr>
              <a:t>на</a:t>
            </a:r>
            <a:r>
              <a:rPr lang="en-US" sz="2000" b="0" strike="noStrike" spc="-1" dirty="0">
                <a:latin typeface="Arial"/>
              </a:rPr>
              <a:t> </a:t>
            </a:r>
            <a:r>
              <a:rPr lang="en-US" sz="2000" b="0" strike="noStrike" spc="-1" dirty="0" err="1">
                <a:latin typeface="Arial"/>
              </a:rPr>
              <a:t>пин</a:t>
            </a:r>
            <a:r>
              <a:rPr lang="en-US" sz="2000" b="0" strike="noStrike" spc="-1" dirty="0">
                <a:latin typeface="Arial"/>
              </a:rPr>
              <a:t>, </a:t>
            </a:r>
            <a:r>
              <a:rPr lang="en-US" sz="2000" b="0" strike="noStrike" spc="-1" dirty="0" err="1">
                <a:latin typeface="Arial"/>
              </a:rPr>
              <a:t>като</a:t>
            </a:r>
            <a:r>
              <a:rPr lang="en-US" sz="2000" b="0" strike="noStrike" spc="-1" dirty="0">
                <a:latin typeface="Arial"/>
              </a:rPr>
              <a:t> </a:t>
            </a:r>
            <a:r>
              <a:rPr lang="en-US" sz="2000" b="0" strike="noStrike" spc="-1" dirty="0" err="1">
                <a:latin typeface="Arial"/>
              </a:rPr>
              <a:t>вход</a:t>
            </a:r>
            <a:endParaRPr lang="en-US" sz="2000" b="0" strike="noStrike" spc="-1" dirty="0">
              <a:latin typeface="Arial"/>
            </a:endParaRPr>
          </a:p>
          <a:p>
            <a:pPr marL="858600" lvl="2" indent="-228600">
              <a:spcBef>
                <a:spcPts val="850"/>
              </a:spcBef>
              <a:buClr>
                <a:srgbClr val="DA1F28"/>
              </a:buClr>
              <a:buFont typeface="Wingdings 2" charset="2"/>
              <a:buChar char=""/>
            </a:pPr>
            <a:r>
              <a:rPr lang="en-US" sz="2000" b="0" strike="noStrike" spc="-1" dirty="0">
                <a:solidFill>
                  <a:schemeClr val="tx2">
                    <a:lumMod val="75000"/>
                  </a:schemeClr>
                </a:solidFill>
                <a:latin typeface="Arial"/>
                <a:ea typeface="Noto Sans CJK SC Regular"/>
              </a:rPr>
              <a:t>-	OUTPUT</a:t>
            </a:r>
            <a:r>
              <a:rPr lang="en-US" sz="2000" b="0" strike="noStrike" spc="-1" dirty="0">
                <a:latin typeface="Arial"/>
                <a:ea typeface="Noto Sans CJK SC Regular"/>
              </a:rPr>
              <a:t>		-			</a:t>
            </a:r>
            <a:r>
              <a:rPr lang="en-US" sz="2000" b="0" strike="noStrike" spc="-1" dirty="0" err="1">
                <a:latin typeface="Arial"/>
              </a:rPr>
              <a:t>Дефиниране</a:t>
            </a:r>
            <a:r>
              <a:rPr lang="en-US" sz="2000" b="0" strike="noStrike" spc="-1" dirty="0">
                <a:latin typeface="Arial"/>
              </a:rPr>
              <a:t> </a:t>
            </a:r>
            <a:r>
              <a:rPr lang="en-US" sz="2000" b="0" strike="noStrike" spc="-1" dirty="0" err="1">
                <a:latin typeface="Arial"/>
              </a:rPr>
              <a:t>на</a:t>
            </a:r>
            <a:r>
              <a:rPr lang="en-US" sz="2000" b="0" strike="noStrike" spc="-1" dirty="0">
                <a:latin typeface="Arial"/>
              </a:rPr>
              <a:t> </a:t>
            </a:r>
            <a:r>
              <a:rPr lang="en-US" sz="2000" b="0" strike="noStrike" spc="-1" dirty="0" err="1">
                <a:latin typeface="Arial"/>
              </a:rPr>
              <a:t>пин</a:t>
            </a:r>
            <a:r>
              <a:rPr lang="en-US" sz="2000" b="0" strike="noStrike" spc="-1" dirty="0">
                <a:latin typeface="Arial"/>
              </a:rPr>
              <a:t>, </a:t>
            </a:r>
            <a:r>
              <a:rPr lang="en-US" sz="2000" b="0" strike="noStrike" spc="-1" dirty="0" err="1">
                <a:latin typeface="Arial"/>
              </a:rPr>
              <a:t>като</a:t>
            </a:r>
            <a:r>
              <a:rPr lang="en-US" sz="2000" b="0" strike="noStrike" spc="-1" dirty="0">
                <a:latin typeface="Arial"/>
              </a:rPr>
              <a:t> </a:t>
            </a:r>
            <a:r>
              <a:rPr lang="en-US" sz="2000" b="0" strike="noStrike" spc="-1" dirty="0" err="1">
                <a:latin typeface="Arial"/>
              </a:rPr>
              <a:t>изход</a:t>
            </a:r>
            <a:endParaRPr lang="en-US" sz="2000" b="0" strike="noStrike" spc="-1" dirty="0">
              <a:latin typeface="Arial"/>
            </a:endParaRPr>
          </a:p>
          <a:p>
            <a:pPr marL="365040" indent="-255600">
              <a:spcBef>
                <a:spcPts val="400"/>
              </a:spcBef>
              <a:buClr>
                <a:srgbClr val="2DA2BF"/>
              </a:buClr>
              <a:buSzPct val="68000"/>
              <a:buFont typeface="Wingdings" charset="2"/>
              <a:buChar char=""/>
            </a:pPr>
            <a:endParaRPr lang="en-US" sz="2000" b="0" strike="noStrike" spc="-1" dirty="0">
              <a:latin typeface="Arial"/>
            </a:endParaRPr>
          </a:p>
        </p:txBody>
      </p:sp>
      <p:sp>
        <p:nvSpPr>
          <p:cNvPr id="5" name="Slide Number Placeholder">
            <a:extLst>
              <a:ext uri="{FF2B5EF4-FFF2-40B4-BE49-F238E27FC236}">
                <a16:creationId xmlns:a16="http://schemas.microsoft.com/office/drawing/2014/main" id="{F90CCC41-8A16-4E68-B7D9-3827D3EE7042}"/>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10</a:t>
            </a:fld>
            <a:endParaRPr lang="en-US" dirty="0">
              <a:solidFill>
                <a:prstClr val="white">
                  <a:tint val="75000"/>
                </a:prstClr>
              </a:solidFill>
            </a:endParaRPr>
          </a:p>
        </p:txBody>
      </p:sp>
    </p:spTree>
    <p:extLst>
      <p:ext uri="{BB962C8B-B14F-4D97-AF65-F5344CB8AC3E}">
        <p14:creationId xmlns:p14="http://schemas.microsoft.com/office/powerpoint/2010/main" val="4015890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1"/>
          <p:cNvSpPr/>
          <p:nvPr/>
        </p:nvSpPr>
        <p:spPr>
          <a:xfrm>
            <a:off x="182880" y="-182880"/>
            <a:ext cx="1179000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en-US" sz="4000" b="1" strike="noStrike" spc="-1">
                <a:solidFill>
                  <a:srgbClr val="F3BE60"/>
                </a:solidFill>
                <a:latin typeface="Calibri"/>
              </a:rPr>
              <a:t>Функции за настройка на контролера</a:t>
            </a:r>
            <a:endParaRPr lang="en-US" sz="4000" b="0" strike="noStrike" spc="-1">
              <a:latin typeface="Arial"/>
            </a:endParaRPr>
          </a:p>
        </p:txBody>
      </p:sp>
      <p:sp>
        <p:nvSpPr>
          <p:cNvPr id="231" name="CustomShape 2"/>
          <p:cNvSpPr/>
          <p:nvPr/>
        </p:nvSpPr>
        <p:spPr>
          <a:xfrm>
            <a:off x="304560" y="1066680"/>
            <a:ext cx="11070720" cy="853200"/>
          </a:xfrm>
          <a:prstGeom prst="rect">
            <a:avLst/>
          </a:prstGeom>
          <a:noFill/>
          <a:ln>
            <a:noFill/>
          </a:ln>
        </p:spPr>
        <p:style>
          <a:lnRef idx="0">
            <a:scrgbClr r="0" g="0" b="0"/>
          </a:lnRef>
          <a:fillRef idx="0">
            <a:scrgbClr r="0" g="0" b="0"/>
          </a:fillRef>
          <a:effectRef idx="0">
            <a:scrgbClr r="0" g="0" b="0"/>
          </a:effectRef>
          <a:fontRef idx="minor"/>
        </p:style>
      </p:sp>
      <p:sp>
        <p:nvSpPr>
          <p:cNvPr id="232" name="TextShape 3"/>
          <p:cNvSpPr txBox="1"/>
          <p:nvPr/>
        </p:nvSpPr>
        <p:spPr>
          <a:xfrm>
            <a:off x="457200" y="1066680"/>
            <a:ext cx="11704320" cy="5608440"/>
          </a:xfrm>
          <a:prstGeom prst="rect">
            <a:avLst/>
          </a:prstGeom>
          <a:noFill/>
          <a:ln>
            <a:noFill/>
          </a:ln>
        </p:spPr>
        <p:txBody>
          <a:bodyPr>
            <a:normAutofit fontScale="92500" lnSpcReduction="10000"/>
          </a:bodyPr>
          <a:lstStyle/>
          <a:p>
            <a:pPr marL="365040" indent="-255600">
              <a:spcBef>
                <a:spcPts val="400"/>
              </a:spcBef>
              <a:buClr>
                <a:srgbClr val="2DA2BF"/>
              </a:buClr>
              <a:buSzPct val="68000"/>
              <a:buFont typeface="Wingdings" charset="2"/>
              <a:buChar char=""/>
            </a:pPr>
            <a:r>
              <a:rPr lang="en-US" b="0" strike="noStrike" spc="-1" dirty="0" err="1">
                <a:latin typeface="Arial"/>
              </a:rPr>
              <a:t>Посока</a:t>
            </a:r>
            <a:r>
              <a:rPr lang="en-US" b="0" strike="noStrike" spc="-1" dirty="0">
                <a:latin typeface="Arial"/>
              </a:rPr>
              <a:t> </a:t>
            </a:r>
            <a:r>
              <a:rPr lang="en-US" b="0" strike="noStrike" spc="-1" dirty="0" err="1">
                <a:latin typeface="Arial"/>
              </a:rPr>
              <a:t>на</a:t>
            </a:r>
            <a:r>
              <a:rPr lang="en-US" b="0" strike="noStrike" spc="-1" dirty="0">
                <a:latin typeface="Arial"/>
              </a:rPr>
              <a:t> </a:t>
            </a:r>
            <a:r>
              <a:rPr lang="en-US" b="0" strike="noStrike" spc="-1" dirty="0" err="1">
                <a:latin typeface="Arial"/>
              </a:rPr>
              <a:t>пин</a:t>
            </a:r>
            <a:r>
              <a:rPr lang="en-US" b="0" strike="noStrike" spc="-1" dirty="0">
                <a:latin typeface="Arial"/>
              </a:rPr>
              <a:t> – </a:t>
            </a:r>
            <a:r>
              <a:rPr lang="en-US" b="0" strike="noStrike" spc="-1" dirty="0" err="1">
                <a:latin typeface="Arial"/>
              </a:rPr>
              <a:t>вход</a:t>
            </a:r>
            <a:r>
              <a:rPr lang="en-US" b="0" strike="noStrike" spc="-1" dirty="0">
                <a:latin typeface="Arial"/>
              </a:rPr>
              <a:t> </a:t>
            </a:r>
            <a:r>
              <a:rPr lang="en-US" b="0" strike="noStrike" spc="-1" dirty="0" err="1">
                <a:latin typeface="Arial"/>
              </a:rPr>
              <a:t>или</a:t>
            </a:r>
            <a:r>
              <a:rPr lang="en-US" b="0" strike="noStrike" spc="-1" dirty="0">
                <a:latin typeface="Arial"/>
              </a:rPr>
              <a:t> </a:t>
            </a:r>
            <a:r>
              <a:rPr lang="en-US" b="0" strike="noStrike" spc="-1" dirty="0" err="1">
                <a:latin typeface="Arial"/>
              </a:rPr>
              <a:t>изход</a:t>
            </a:r>
            <a:endParaRPr lang="en-US" b="0" strike="noStrike" spc="-1" dirty="0">
              <a:latin typeface="Arial"/>
            </a:endParaRPr>
          </a:p>
          <a:p>
            <a:pPr marL="858600" lvl="2" indent="-228600">
              <a:spcBef>
                <a:spcPts val="850"/>
              </a:spcBef>
              <a:buClr>
                <a:srgbClr val="DA1F28"/>
              </a:buClr>
              <a:buFont typeface="Wingdings 2" charset="2"/>
              <a:buChar char=""/>
            </a:pPr>
            <a:endParaRPr lang="en-US" b="0" strike="noStrike" spc="-1" dirty="0">
              <a:latin typeface="Arial"/>
            </a:endParaRPr>
          </a:p>
          <a:p>
            <a:pPr marL="858600" lvl="2" indent="-228600">
              <a:spcBef>
                <a:spcPts val="850"/>
              </a:spcBef>
              <a:buClr>
                <a:srgbClr val="DA1F28"/>
              </a:buClr>
              <a:buFont typeface="Wingdings 2" charset="2"/>
              <a:buChar char=""/>
            </a:pPr>
            <a:r>
              <a:rPr lang="en-US" b="0" strike="noStrike" spc="-1" dirty="0">
                <a:solidFill>
                  <a:srgbClr val="FFFFFF"/>
                </a:solidFill>
                <a:latin typeface="Arial"/>
              </a:rPr>
              <a:t>void </a:t>
            </a:r>
            <a:r>
              <a:rPr lang="en-US" b="0" strike="noStrike" spc="-1" dirty="0" err="1">
                <a:solidFill>
                  <a:srgbClr val="FFFFFF"/>
                </a:solidFill>
                <a:latin typeface="Arial"/>
              </a:rPr>
              <a:t>pinMode</a:t>
            </a:r>
            <a:r>
              <a:rPr lang="en-US" b="0" strike="noStrike" spc="-1" dirty="0">
                <a:solidFill>
                  <a:srgbClr val="FFFFFF"/>
                </a:solidFill>
                <a:latin typeface="Arial"/>
              </a:rPr>
              <a:t>(pin, direction);</a:t>
            </a:r>
            <a:r>
              <a:rPr lang="en-US" b="0" strike="noStrike" spc="-1" dirty="0">
                <a:solidFill>
                  <a:srgbClr val="FF0000"/>
                </a:solidFill>
                <a:latin typeface="Arial"/>
              </a:rPr>
              <a:t>	</a:t>
            </a:r>
            <a:endParaRPr lang="en-US" b="0" strike="noStrike" spc="-1" dirty="0">
              <a:latin typeface="Arial"/>
            </a:endParaRPr>
          </a:p>
          <a:p>
            <a:pPr marL="858600" lvl="2" indent="-228600">
              <a:spcBef>
                <a:spcPts val="850"/>
              </a:spcBef>
              <a:buClr>
                <a:srgbClr val="DA1F28"/>
              </a:buClr>
              <a:buFont typeface="Wingdings 2" charset="2"/>
              <a:buChar char=""/>
            </a:pPr>
            <a:endParaRPr lang="en-US" b="0" strike="noStrike" spc="-1" dirty="0">
              <a:latin typeface="Arial"/>
            </a:endParaRPr>
          </a:p>
          <a:p>
            <a:pPr marL="858600" lvl="2" indent="-228600">
              <a:spcBef>
                <a:spcPts val="850"/>
              </a:spcBef>
              <a:buClr>
                <a:srgbClr val="DA1F28"/>
              </a:buClr>
              <a:buFont typeface="Wingdings 2" charset="2"/>
              <a:buChar char=""/>
            </a:pPr>
            <a:r>
              <a:rPr lang="en-US" b="0" strike="noStrike" spc="-1" dirty="0">
                <a:solidFill>
                  <a:srgbClr val="FFFFFF"/>
                </a:solidFill>
                <a:latin typeface="Arial"/>
              </a:rPr>
              <a:t>-	pin			-	</a:t>
            </a:r>
            <a:r>
              <a:rPr lang="en-US" b="0" strike="noStrike" spc="-1" dirty="0" err="1">
                <a:solidFill>
                  <a:srgbClr val="FFFFFF"/>
                </a:solidFill>
                <a:latin typeface="Arial"/>
              </a:rPr>
              <a:t>номер</a:t>
            </a:r>
            <a:r>
              <a:rPr lang="en-US" b="0" strike="noStrike" spc="-1" dirty="0">
                <a:solidFill>
                  <a:srgbClr val="FFFFFF"/>
                </a:solidFill>
                <a:latin typeface="Arial"/>
              </a:rPr>
              <a:t> </a:t>
            </a:r>
            <a:r>
              <a:rPr lang="en-US" b="0" strike="noStrike" spc="-1" dirty="0" err="1">
                <a:solidFill>
                  <a:srgbClr val="FFFFFF"/>
                </a:solidFill>
                <a:latin typeface="Arial"/>
              </a:rPr>
              <a:t>на</a:t>
            </a:r>
            <a:r>
              <a:rPr lang="en-US" b="0" strike="noStrike" spc="-1" dirty="0">
                <a:solidFill>
                  <a:srgbClr val="FFFFFF"/>
                </a:solidFill>
                <a:latin typeface="Arial"/>
              </a:rPr>
              <a:t> </a:t>
            </a:r>
            <a:r>
              <a:rPr lang="en-US" b="0" strike="noStrike" spc="-1" dirty="0" err="1">
                <a:solidFill>
                  <a:srgbClr val="FFFFFF"/>
                </a:solidFill>
                <a:latin typeface="Arial"/>
              </a:rPr>
              <a:t>пин</a:t>
            </a:r>
            <a:r>
              <a:rPr lang="en-US" b="0" strike="noStrike" spc="-1" dirty="0">
                <a:solidFill>
                  <a:srgbClr val="FFFFFF"/>
                </a:solidFill>
                <a:latin typeface="Arial"/>
              </a:rPr>
              <a:t> – 0 – 13, А0 - А5	:	int</a:t>
            </a:r>
            <a:endParaRPr lang="en-US" b="0" strike="noStrike" spc="-1" dirty="0">
              <a:latin typeface="Arial"/>
            </a:endParaRPr>
          </a:p>
          <a:p>
            <a:pPr marL="858600" lvl="2" indent="-228600">
              <a:spcBef>
                <a:spcPts val="850"/>
              </a:spcBef>
              <a:buClr>
                <a:srgbClr val="DA1F28"/>
              </a:buClr>
              <a:buFont typeface="Wingdings 2" charset="2"/>
              <a:buChar char=""/>
            </a:pPr>
            <a:r>
              <a:rPr lang="en-US" b="0" strike="noStrike" spc="-1" dirty="0">
                <a:solidFill>
                  <a:srgbClr val="FFFFFF"/>
                </a:solidFill>
                <a:latin typeface="Arial"/>
              </a:rPr>
              <a:t>-	direction		-	</a:t>
            </a:r>
            <a:r>
              <a:rPr lang="en-US" b="0" strike="noStrike" spc="-1" dirty="0" err="1">
                <a:solidFill>
                  <a:srgbClr val="FFFFFF"/>
                </a:solidFill>
                <a:latin typeface="Arial"/>
              </a:rPr>
              <a:t>посока</a:t>
            </a:r>
            <a:r>
              <a:rPr lang="en-US" b="0" strike="noStrike" spc="-1" dirty="0">
                <a:solidFill>
                  <a:srgbClr val="FFFFFF"/>
                </a:solidFill>
                <a:latin typeface="Arial"/>
              </a:rPr>
              <a:t> </a:t>
            </a:r>
            <a:r>
              <a:rPr lang="en-US" b="0" strike="noStrike" spc="-1" dirty="0" err="1">
                <a:solidFill>
                  <a:srgbClr val="FFFFFF"/>
                </a:solidFill>
                <a:latin typeface="Arial"/>
              </a:rPr>
              <a:t>на</a:t>
            </a:r>
            <a:r>
              <a:rPr lang="en-US" b="0" strike="noStrike" spc="-1" dirty="0">
                <a:solidFill>
                  <a:srgbClr val="FFFFFF"/>
                </a:solidFill>
                <a:latin typeface="Arial"/>
              </a:rPr>
              <a:t> </a:t>
            </a:r>
            <a:r>
              <a:rPr lang="en-US" b="0" strike="noStrike" spc="-1" dirty="0" err="1">
                <a:solidFill>
                  <a:srgbClr val="FFFFFF"/>
                </a:solidFill>
                <a:latin typeface="Arial"/>
              </a:rPr>
              <a:t>пин</a:t>
            </a:r>
            <a:r>
              <a:rPr lang="en-US" b="0" strike="noStrike" spc="-1" dirty="0">
                <a:solidFill>
                  <a:srgbClr val="FFFFFF"/>
                </a:solidFill>
                <a:latin typeface="Arial"/>
              </a:rPr>
              <a:t> – </a:t>
            </a:r>
            <a:r>
              <a:rPr lang="en-US" b="0" strike="noStrike" spc="-1" dirty="0" err="1">
                <a:solidFill>
                  <a:srgbClr val="FFFFFF"/>
                </a:solidFill>
                <a:latin typeface="Arial"/>
              </a:rPr>
              <a:t>вход</a:t>
            </a:r>
            <a:r>
              <a:rPr lang="en-US" b="0" strike="noStrike" spc="-1" dirty="0">
                <a:solidFill>
                  <a:srgbClr val="FFFFFF"/>
                </a:solidFill>
                <a:latin typeface="Arial"/>
              </a:rPr>
              <a:t> </a:t>
            </a:r>
            <a:r>
              <a:rPr lang="en-US" b="0" strike="noStrike" spc="-1" dirty="0" err="1">
                <a:solidFill>
                  <a:srgbClr val="FFFFFF"/>
                </a:solidFill>
                <a:latin typeface="Arial"/>
              </a:rPr>
              <a:t>или</a:t>
            </a:r>
            <a:r>
              <a:rPr lang="en-US" b="0" strike="noStrike" spc="-1" dirty="0">
                <a:solidFill>
                  <a:srgbClr val="FFFFFF"/>
                </a:solidFill>
                <a:latin typeface="Arial"/>
              </a:rPr>
              <a:t> </a:t>
            </a:r>
            <a:r>
              <a:rPr lang="en-US" b="0" strike="noStrike" spc="-1" dirty="0" err="1">
                <a:solidFill>
                  <a:srgbClr val="FFFFFF"/>
                </a:solidFill>
                <a:latin typeface="Arial"/>
              </a:rPr>
              <a:t>изход</a:t>
            </a:r>
            <a:r>
              <a:rPr lang="en-US" b="0" strike="noStrike" spc="-1" dirty="0">
                <a:solidFill>
                  <a:srgbClr val="FFFFFF"/>
                </a:solidFill>
                <a:latin typeface="Arial"/>
              </a:rPr>
              <a:t>:   INPUT   /   OUTPUT</a:t>
            </a:r>
            <a:endParaRPr lang="en-US" b="0" strike="noStrike" spc="-1" dirty="0">
              <a:latin typeface="Arial"/>
            </a:endParaRPr>
          </a:p>
          <a:p>
            <a:pPr marL="858600" lvl="2" indent="-228600">
              <a:spcBef>
                <a:spcPts val="850"/>
              </a:spcBef>
              <a:buClr>
                <a:srgbClr val="DA1F28"/>
              </a:buClr>
              <a:buFont typeface="Wingdings 2" charset="2"/>
              <a:buChar char=""/>
            </a:pPr>
            <a:endParaRPr lang="en-US" b="0" strike="noStrike" spc="-1" dirty="0">
              <a:latin typeface="Arial"/>
            </a:endParaRPr>
          </a:p>
          <a:p>
            <a:pPr marL="858600" lvl="2" indent="-228600">
              <a:spcBef>
                <a:spcPts val="850"/>
              </a:spcBef>
              <a:buClr>
                <a:srgbClr val="DA1F28"/>
              </a:buClr>
              <a:buFont typeface="Wingdings 2" charset="2"/>
              <a:buChar char=""/>
            </a:pPr>
            <a:r>
              <a:rPr lang="en-US" b="0" strike="noStrike" spc="-1" dirty="0" err="1">
                <a:solidFill>
                  <a:srgbClr val="FFFFFF"/>
                </a:solidFill>
                <a:latin typeface="Arial"/>
              </a:rPr>
              <a:t>Пример</a:t>
            </a:r>
            <a:r>
              <a:rPr lang="en-US" b="0" strike="noStrike" spc="-1" dirty="0">
                <a:solidFill>
                  <a:srgbClr val="FFFFFF"/>
                </a:solidFill>
                <a:latin typeface="Arial"/>
              </a:rPr>
              <a:t>:</a:t>
            </a:r>
            <a:endParaRPr lang="en-US" b="0" strike="noStrike" spc="-1" dirty="0">
              <a:latin typeface="Arial"/>
            </a:endParaRPr>
          </a:p>
          <a:p>
            <a:pPr marL="1143000" lvl="3" indent="-228600">
              <a:spcBef>
                <a:spcPts val="567"/>
              </a:spcBef>
              <a:buClr>
                <a:srgbClr val="DA1F28"/>
              </a:buClr>
              <a:buFont typeface="Wingdings 2" charset="2"/>
              <a:buChar char=""/>
            </a:pPr>
            <a:r>
              <a:rPr lang="en-US" b="0" strike="noStrike" spc="-1" dirty="0" err="1">
                <a:solidFill>
                  <a:srgbClr val="FFFFFF"/>
                </a:solidFill>
                <a:latin typeface="Arial"/>
              </a:rPr>
              <a:t>pinMode</a:t>
            </a:r>
            <a:r>
              <a:rPr lang="en-US" b="0" strike="noStrike" spc="-1" dirty="0">
                <a:solidFill>
                  <a:srgbClr val="FFFFFF"/>
                </a:solidFill>
                <a:latin typeface="Arial"/>
              </a:rPr>
              <a:t>(13, OUTPUT);	-	</a:t>
            </a:r>
            <a:r>
              <a:rPr lang="en-US" b="0" strike="noStrike" spc="-1" dirty="0" err="1">
                <a:solidFill>
                  <a:srgbClr val="FFFFFF"/>
                </a:solidFill>
                <a:latin typeface="Arial"/>
              </a:rPr>
              <a:t>инициализация</a:t>
            </a:r>
            <a:r>
              <a:rPr lang="en-US" b="0" strike="noStrike" spc="-1" dirty="0">
                <a:solidFill>
                  <a:srgbClr val="FFFFFF"/>
                </a:solidFill>
                <a:latin typeface="Arial"/>
              </a:rPr>
              <a:t> </a:t>
            </a:r>
            <a:r>
              <a:rPr lang="en-US" b="0" strike="noStrike" spc="-1" dirty="0" err="1">
                <a:solidFill>
                  <a:srgbClr val="FFFFFF"/>
                </a:solidFill>
                <a:latin typeface="Arial"/>
              </a:rPr>
              <a:t>на</a:t>
            </a:r>
            <a:r>
              <a:rPr lang="en-US" b="0" strike="noStrike" spc="-1" dirty="0">
                <a:solidFill>
                  <a:srgbClr val="FFFFFF"/>
                </a:solidFill>
                <a:latin typeface="Arial"/>
              </a:rPr>
              <a:t> </a:t>
            </a:r>
            <a:r>
              <a:rPr lang="en-US" b="0" strike="noStrike" spc="-1" dirty="0" err="1">
                <a:solidFill>
                  <a:srgbClr val="FFFFFF"/>
                </a:solidFill>
                <a:latin typeface="Arial"/>
              </a:rPr>
              <a:t>пин</a:t>
            </a:r>
            <a:r>
              <a:rPr lang="en-US" b="0" strike="noStrike" spc="-1" dirty="0">
                <a:solidFill>
                  <a:srgbClr val="FFFFFF"/>
                </a:solidFill>
                <a:latin typeface="Arial"/>
              </a:rPr>
              <a:t> 13, </a:t>
            </a:r>
            <a:r>
              <a:rPr lang="en-US" b="0" strike="noStrike" spc="-1" dirty="0" err="1">
                <a:solidFill>
                  <a:srgbClr val="FFFFFF"/>
                </a:solidFill>
                <a:latin typeface="Arial"/>
              </a:rPr>
              <a:t>като</a:t>
            </a:r>
            <a:r>
              <a:rPr lang="en-US" b="0" strike="noStrike" spc="-1" dirty="0">
                <a:solidFill>
                  <a:srgbClr val="FFFFFF"/>
                </a:solidFill>
                <a:latin typeface="Arial"/>
              </a:rPr>
              <a:t> </a:t>
            </a:r>
            <a:r>
              <a:rPr lang="en-US" b="0" strike="noStrike" spc="-1" dirty="0" err="1">
                <a:solidFill>
                  <a:srgbClr val="FFFFFF"/>
                </a:solidFill>
                <a:latin typeface="Arial"/>
              </a:rPr>
              <a:t>изход</a:t>
            </a:r>
            <a:r>
              <a:rPr lang="en-US" b="0" strike="noStrike" spc="-1" dirty="0">
                <a:solidFill>
                  <a:srgbClr val="FFFFFF"/>
                </a:solidFill>
                <a:latin typeface="Arial"/>
              </a:rPr>
              <a:t> – </a:t>
            </a:r>
            <a:r>
              <a:rPr lang="en-US" b="0" strike="noStrike" spc="-1" dirty="0" err="1">
                <a:solidFill>
                  <a:srgbClr val="FFFFFF"/>
                </a:solidFill>
                <a:latin typeface="Arial"/>
              </a:rPr>
              <a:t>управление</a:t>
            </a:r>
            <a:r>
              <a:rPr lang="en-US" b="0" strike="noStrike" spc="-1" dirty="0">
                <a:solidFill>
                  <a:srgbClr val="FFFFFF"/>
                </a:solidFill>
                <a:latin typeface="Arial"/>
              </a:rPr>
              <a:t> </a:t>
            </a:r>
            <a:r>
              <a:rPr lang="en-US" b="0" strike="noStrike" spc="-1" dirty="0" err="1">
                <a:solidFill>
                  <a:srgbClr val="FFFFFF"/>
                </a:solidFill>
                <a:latin typeface="Arial"/>
              </a:rPr>
              <a:t>на</a:t>
            </a:r>
            <a:r>
              <a:rPr lang="en-US" b="0" strike="noStrike" spc="-1" dirty="0">
                <a:solidFill>
                  <a:srgbClr val="FFFFFF"/>
                </a:solidFill>
                <a:latin typeface="Arial"/>
              </a:rPr>
              <a:t> светодиод</a:t>
            </a:r>
            <a:endParaRPr lang="en-US" b="0" strike="noStrike" spc="-1" dirty="0">
              <a:latin typeface="Arial"/>
            </a:endParaRPr>
          </a:p>
          <a:p>
            <a:pPr marL="1143000" lvl="3" indent="-228600">
              <a:spcBef>
                <a:spcPts val="567"/>
              </a:spcBef>
              <a:buClr>
                <a:srgbClr val="DA1F28"/>
              </a:buClr>
              <a:buFont typeface="Wingdings 2" charset="2"/>
              <a:buChar char=""/>
            </a:pPr>
            <a:r>
              <a:rPr lang="en-US" b="0" strike="noStrike" spc="-1" dirty="0" err="1">
                <a:solidFill>
                  <a:srgbClr val="FFFFFF"/>
                </a:solidFill>
                <a:latin typeface="Arial"/>
              </a:rPr>
              <a:t>pinMode</a:t>
            </a:r>
            <a:r>
              <a:rPr lang="en-US" b="0" strike="noStrike" spc="-1" dirty="0">
                <a:solidFill>
                  <a:srgbClr val="FFFFFF"/>
                </a:solidFill>
                <a:latin typeface="Arial"/>
              </a:rPr>
              <a:t>(12, INPUT);		-	</a:t>
            </a:r>
            <a:r>
              <a:rPr lang="en-US" b="0" strike="noStrike" spc="-1" dirty="0" err="1">
                <a:solidFill>
                  <a:srgbClr val="FFFFFF"/>
                </a:solidFill>
                <a:latin typeface="Arial"/>
              </a:rPr>
              <a:t>инициализация</a:t>
            </a:r>
            <a:r>
              <a:rPr lang="en-US" b="0" strike="noStrike" spc="-1" dirty="0">
                <a:solidFill>
                  <a:srgbClr val="FFFFFF"/>
                </a:solidFill>
                <a:latin typeface="Arial"/>
              </a:rPr>
              <a:t> </a:t>
            </a:r>
            <a:r>
              <a:rPr lang="en-US" b="0" strike="noStrike" spc="-1" dirty="0" err="1">
                <a:solidFill>
                  <a:srgbClr val="FFFFFF"/>
                </a:solidFill>
                <a:latin typeface="Arial"/>
              </a:rPr>
              <a:t>на</a:t>
            </a:r>
            <a:r>
              <a:rPr lang="en-US" b="0" strike="noStrike" spc="-1" dirty="0">
                <a:solidFill>
                  <a:srgbClr val="FFFFFF"/>
                </a:solidFill>
                <a:latin typeface="Arial"/>
              </a:rPr>
              <a:t> </a:t>
            </a:r>
            <a:r>
              <a:rPr lang="en-US" b="0" strike="noStrike" spc="-1" dirty="0" err="1">
                <a:solidFill>
                  <a:srgbClr val="FFFFFF"/>
                </a:solidFill>
                <a:latin typeface="Arial"/>
              </a:rPr>
              <a:t>пин</a:t>
            </a:r>
            <a:r>
              <a:rPr lang="en-US" b="0" strike="noStrike" spc="-1" dirty="0">
                <a:solidFill>
                  <a:srgbClr val="FFFFFF"/>
                </a:solidFill>
                <a:latin typeface="Arial"/>
              </a:rPr>
              <a:t> 13, </a:t>
            </a:r>
            <a:r>
              <a:rPr lang="en-US" b="0" strike="noStrike" spc="-1" dirty="0" err="1">
                <a:solidFill>
                  <a:srgbClr val="FFFFFF"/>
                </a:solidFill>
                <a:latin typeface="Arial"/>
              </a:rPr>
              <a:t>като</a:t>
            </a:r>
            <a:r>
              <a:rPr lang="en-US" b="0" strike="noStrike" spc="-1" dirty="0">
                <a:solidFill>
                  <a:srgbClr val="FFFFFF"/>
                </a:solidFill>
                <a:latin typeface="Arial"/>
              </a:rPr>
              <a:t> </a:t>
            </a:r>
            <a:r>
              <a:rPr lang="en-US" b="0" strike="noStrike" spc="-1" dirty="0" err="1">
                <a:solidFill>
                  <a:srgbClr val="FFFFFF"/>
                </a:solidFill>
                <a:latin typeface="Arial"/>
              </a:rPr>
              <a:t>изход</a:t>
            </a:r>
            <a:r>
              <a:rPr lang="en-US" b="0" strike="noStrike" spc="-1" dirty="0">
                <a:solidFill>
                  <a:srgbClr val="FFFFFF"/>
                </a:solidFill>
                <a:latin typeface="Arial"/>
              </a:rPr>
              <a:t> –  </a:t>
            </a:r>
            <a:r>
              <a:rPr lang="en-US" b="0" strike="noStrike" spc="-1" dirty="0" err="1">
                <a:solidFill>
                  <a:srgbClr val="FFFFFF"/>
                </a:solidFill>
                <a:latin typeface="Arial"/>
              </a:rPr>
              <a:t>четене</a:t>
            </a:r>
            <a:r>
              <a:rPr lang="en-US" b="0" strike="noStrike" spc="-1" dirty="0">
                <a:solidFill>
                  <a:srgbClr val="FFFFFF"/>
                </a:solidFill>
                <a:latin typeface="Arial"/>
              </a:rPr>
              <a:t> </a:t>
            </a:r>
            <a:r>
              <a:rPr lang="en-US" b="0" strike="noStrike" spc="-1" dirty="0" err="1">
                <a:solidFill>
                  <a:srgbClr val="FFFFFF"/>
                </a:solidFill>
                <a:latin typeface="Arial"/>
              </a:rPr>
              <a:t>на</a:t>
            </a:r>
            <a:r>
              <a:rPr lang="en-US" b="0" strike="noStrike" spc="-1" dirty="0">
                <a:solidFill>
                  <a:srgbClr val="FFFFFF"/>
                </a:solidFill>
                <a:latin typeface="Arial"/>
              </a:rPr>
              <a:t> </a:t>
            </a:r>
            <a:r>
              <a:rPr lang="en-US" b="0" strike="noStrike" spc="-1" dirty="0" err="1">
                <a:solidFill>
                  <a:srgbClr val="FFFFFF"/>
                </a:solidFill>
                <a:latin typeface="Arial"/>
              </a:rPr>
              <a:t>бутон</a:t>
            </a:r>
            <a:endParaRPr lang="en-US" b="0" strike="noStrike" spc="-1" dirty="0">
              <a:latin typeface="Arial"/>
            </a:endParaRPr>
          </a:p>
        </p:txBody>
      </p:sp>
      <p:sp>
        <p:nvSpPr>
          <p:cNvPr id="5" name="Slide Number Placeholder">
            <a:extLst>
              <a:ext uri="{FF2B5EF4-FFF2-40B4-BE49-F238E27FC236}">
                <a16:creationId xmlns:a16="http://schemas.microsoft.com/office/drawing/2014/main" id="{3455011C-6544-412F-BA74-97525C520895}"/>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11</a:t>
            </a:fld>
            <a:endParaRPr lang="en-US" dirty="0">
              <a:solidFill>
                <a:prstClr val="white">
                  <a:tint val="75000"/>
                </a:prstClr>
              </a:solidFill>
            </a:endParaRPr>
          </a:p>
        </p:txBody>
      </p:sp>
    </p:spTree>
    <p:extLst>
      <p:ext uri="{BB962C8B-B14F-4D97-AF65-F5344CB8AC3E}">
        <p14:creationId xmlns:p14="http://schemas.microsoft.com/office/powerpoint/2010/main" val="3923110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ustomShape 1"/>
          <p:cNvSpPr/>
          <p:nvPr/>
        </p:nvSpPr>
        <p:spPr>
          <a:xfrm>
            <a:off x="182880" y="-182880"/>
            <a:ext cx="1179000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en-US" sz="4000" b="1" strike="noStrike" spc="-1">
                <a:solidFill>
                  <a:srgbClr val="F3BE60"/>
                </a:solidFill>
                <a:latin typeface="Calibri"/>
              </a:rPr>
              <a:t>Свързване на светодиод - blinky</a:t>
            </a:r>
            <a:endParaRPr lang="en-US" sz="4000" b="0" strike="noStrike" spc="-1">
              <a:latin typeface="Arial"/>
            </a:endParaRPr>
          </a:p>
        </p:txBody>
      </p:sp>
      <p:pic>
        <p:nvPicPr>
          <p:cNvPr id="234" name="Picture 233"/>
          <p:cNvPicPr/>
          <p:nvPr/>
        </p:nvPicPr>
        <p:blipFill>
          <a:blip r:embed="rId2"/>
          <a:stretch/>
        </p:blipFill>
        <p:spPr>
          <a:xfrm>
            <a:off x="674972" y="941356"/>
            <a:ext cx="5419440" cy="5699880"/>
          </a:xfrm>
          <a:prstGeom prst="rect">
            <a:avLst/>
          </a:prstGeom>
          <a:ln>
            <a:noFill/>
          </a:ln>
        </p:spPr>
      </p:pic>
      <p:sp>
        <p:nvSpPr>
          <p:cNvPr id="235" name="TextShape 2"/>
          <p:cNvSpPr txBox="1"/>
          <p:nvPr/>
        </p:nvSpPr>
        <p:spPr>
          <a:xfrm>
            <a:off x="6627812" y="1447800"/>
            <a:ext cx="4832668" cy="3784198"/>
          </a:xfrm>
          <a:prstGeom prst="rect">
            <a:avLst/>
          </a:prstGeom>
          <a:noFill/>
          <a:ln>
            <a:noFill/>
          </a:ln>
        </p:spPr>
        <p:txBody>
          <a:bodyPr wrap="square" lIns="90000" tIns="45000" rIns="90000" bIns="45000">
            <a:spAutoFit/>
          </a:bodyPr>
          <a:lstStyle/>
          <a:p>
            <a:r>
              <a:rPr lang="en-US" b="0" strike="noStrike" spc="-1" dirty="0">
                <a:latin typeface="Arial"/>
              </a:rPr>
              <a:t>void setup() {</a:t>
            </a:r>
          </a:p>
          <a:p>
            <a:r>
              <a:rPr lang="en-US" b="0" strike="noStrike" spc="-1" dirty="0">
                <a:latin typeface="Arial"/>
              </a:rPr>
              <a:t>	</a:t>
            </a:r>
            <a:r>
              <a:rPr lang="en-US" b="0" strike="noStrike" spc="-1" dirty="0" err="1">
                <a:latin typeface="Arial"/>
              </a:rPr>
              <a:t>pinMode</a:t>
            </a:r>
            <a:r>
              <a:rPr lang="en-US" b="0" strike="noStrike" spc="-1" dirty="0">
                <a:latin typeface="Arial"/>
              </a:rPr>
              <a:t>(13, OUTPUT);</a:t>
            </a:r>
          </a:p>
          <a:p>
            <a:r>
              <a:rPr lang="en-US" b="0" strike="noStrike" spc="-1" dirty="0">
                <a:latin typeface="Arial"/>
              </a:rPr>
              <a:t>}</a:t>
            </a:r>
          </a:p>
          <a:p>
            <a:endParaRPr lang="en-US" b="0" strike="noStrike" spc="-1" dirty="0">
              <a:latin typeface="Arial"/>
            </a:endParaRPr>
          </a:p>
          <a:p>
            <a:r>
              <a:rPr lang="en-US" b="0" strike="noStrike" spc="-1" dirty="0">
                <a:latin typeface="Arial"/>
              </a:rPr>
              <a:t>void loop() {</a:t>
            </a:r>
          </a:p>
          <a:p>
            <a:r>
              <a:rPr lang="en-US" b="0" strike="noStrike" spc="-1" dirty="0">
                <a:latin typeface="Arial"/>
              </a:rPr>
              <a:t>	</a:t>
            </a:r>
            <a:r>
              <a:rPr lang="en-US" b="0" strike="noStrike" spc="-1" dirty="0" err="1">
                <a:latin typeface="Arial"/>
              </a:rPr>
              <a:t>digitalWrite</a:t>
            </a:r>
            <a:r>
              <a:rPr lang="en-US" b="0" strike="noStrike" spc="-1" dirty="0">
                <a:latin typeface="Arial"/>
              </a:rPr>
              <a:t>(13, LOW);</a:t>
            </a:r>
          </a:p>
          <a:p>
            <a:r>
              <a:rPr lang="en-US" b="0" strike="noStrike" spc="-1" dirty="0">
                <a:latin typeface="Arial"/>
              </a:rPr>
              <a:t>	delay(1000);</a:t>
            </a:r>
          </a:p>
          <a:p>
            <a:r>
              <a:rPr lang="en-US" b="0" strike="noStrike" spc="-1" dirty="0">
                <a:latin typeface="Arial"/>
                <a:ea typeface="Noto Sans CJK SC Regular"/>
              </a:rPr>
              <a:t>	</a:t>
            </a:r>
            <a:r>
              <a:rPr lang="en-US" b="0" strike="noStrike" spc="-1" dirty="0" err="1">
                <a:latin typeface="Arial"/>
              </a:rPr>
              <a:t>digitalWrite</a:t>
            </a:r>
            <a:r>
              <a:rPr lang="en-US" b="0" strike="noStrike" spc="-1" dirty="0">
                <a:latin typeface="Arial"/>
              </a:rPr>
              <a:t>(13, HIGH);</a:t>
            </a:r>
          </a:p>
          <a:p>
            <a:r>
              <a:rPr lang="en-US" b="0" strike="noStrike" spc="-1" dirty="0">
                <a:latin typeface="Arial"/>
                <a:ea typeface="Noto Sans CJK SC Regular"/>
              </a:rPr>
              <a:t>	</a:t>
            </a:r>
            <a:r>
              <a:rPr lang="en-US" b="0" strike="noStrike" spc="-1" dirty="0">
                <a:latin typeface="Arial"/>
              </a:rPr>
              <a:t>delay(1000);</a:t>
            </a:r>
          </a:p>
          <a:p>
            <a:r>
              <a:rPr lang="en-US" b="0" strike="noStrike" spc="-1" dirty="0">
                <a:latin typeface="Arial"/>
              </a:rPr>
              <a:t>}</a:t>
            </a:r>
          </a:p>
        </p:txBody>
      </p:sp>
      <p:sp>
        <p:nvSpPr>
          <p:cNvPr id="5" name="Slide Number Placeholder">
            <a:extLst>
              <a:ext uri="{FF2B5EF4-FFF2-40B4-BE49-F238E27FC236}">
                <a16:creationId xmlns:a16="http://schemas.microsoft.com/office/drawing/2014/main" id="{6369F3E6-8B09-4C33-B89D-589DF401B179}"/>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12</a:t>
            </a:fld>
            <a:endParaRPr lang="en-US" dirty="0">
              <a:solidFill>
                <a:prstClr val="white">
                  <a:tint val="75000"/>
                </a:prstClr>
              </a:solidFill>
            </a:endParaRPr>
          </a:p>
        </p:txBody>
      </p:sp>
    </p:spTree>
    <p:extLst>
      <p:ext uri="{BB962C8B-B14F-4D97-AF65-F5344CB8AC3E}">
        <p14:creationId xmlns:p14="http://schemas.microsoft.com/office/powerpoint/2010/main" val="334123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182880" y="-182880"/>
            <a:ext cx="1179000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en-US" sz="4000" b="1" strike="noStrike" spc="-1">
                <a:solidFill>
                  <a:srgbClr val="F3BE60"/>
                </a:solidFill>
                <a:latin typeface="Calibri"/>
              </a:rPr>
              <a:t>Свързване на бутон</a:t>
            </a:r>
            <a:endParaRPr lang="en-US" sz="4000" b="0" strike="noStrike" spc="-1">
              <a:latin typeface="Arial"/>
            </a:endParaRPr>
          </a:p>
        </p:txBody>
      </p:sp>
      <p:pic>
        <p:nvPicPr>
          <p:cNvPr id="237" name="Picture 236"/>
          <p:cNvPicPr/>
          <p:nvPr/>
        </p:nvPicPr>
        <p:blipFill>
          <a:blip r:embed="rId2"/>
          <a:stretch/>
        </p:blipFill>
        <p:spPr>
          <a:xfrm>
            <a:off x="2286000" y="927360"/>
            <a:ext cx="5714640" cy="4419360"/>
          </a:xfrm>
          <a:prstGeom prst="rect">
            <a:avLst/>
          </a:prstGeom>
          <a:ln>
            <a:noFill/>
          </a:ln>
        </p:spPr>
      </p:pic>
      <p:sp>
        <p:nvSpPr>
          <p:cNvPr id="238" name="TextShape 2"/>
          <p:cNvSpPr txBox="1"/>
          <p:nvPr/>
        </p:nvSpPr>
        <p:spPr>
          <a:xfrm>
            <a:off x="531812" y="5508360"/>
            <a:ext cx="11174584" cy="1198875"/>
          </a:xfrm>
          <a:prstGeom prst="rect">
            <a:avLst/>
          </a:prstGeom>
          <a:noFill/>
          <a:ln>
            <a:noFill/>
          </a:ln>
        </p:spPr>
        <p:txBody>
          <a:bodyPr wrap="square" lIns="90000" tIns="45000" rIns="90000" bIns="45000">
            <a:spAutoFit/>
          </a:bodyPr>
          <a:lstStyle/>
          <a:p>
            <a:r>
              <a:rPr lang="en-US" sz="1800" b="0" strike="noStrike" spc="-1" dirty="0">
                <a:latin typeface="Arial"/>
              </a:rPr>
              <a:t>					</a:t>
            </a:r>
            <a:r>
              <a:rPr lang="en-US" sz="1800" b="0" strike="noStrike" spc="-1" dirty="0" err="1">
                <a:latin typeface="Arial"/>
              </a:rPr>
              <a:t>Pull-UP</a:t>
            </a:r>
            <a:r>
              <a:rPr lang="en-US" sz="1800" b="0" strike="noStrike" spc="-1" dirty="0">
                <a:latin typeface="Arial"/>
              </a:rPr>
              <a:t>				</a:t>
            </a:r>
            <a:r>
              <a:rPr lang="en-US" sz="1800" b="0" strike="noStrike" spc="-1" dirty="0" err="1">
                <a:latin typeface="Arial"/>
              </a:rPr>
              <a:t>Pull-DOWN</a:t>
            </a:r>
            <a:endParaRPr lang="en-US" sz="1800" b="0" strike="noStrike" spc="-1" dirty="0">
              <a:latin typeface="Arial"/>
            </a:endParaRPr>
          </a:p>
          <a:p>
            <a:r>
              <a:rPr lang="en-US" sz="1800" b="0" strike="noStrike" spc="-1" dirty="0" err="1">
                <a:latin typeface="Arial"/>
              </a:rPr>
              <a:t>Ниво</a:t>
            </a:r>
            <a:r>
              <a:rPr lang="en-US" sz="1800" b="0" strike="noStrike" spc="-1" dirty="0">
                <a:latin typeface="Arial"/>
              </a:rPr>
              <a:t> </a:t>
            </a:r>
            <a:r>
              <a:rPr lang="en-US" sz="1800" b="0" strike="noStrike" spc="-1" dirty="0" err="1">
                <a:latin typeface="Arial"/>
              </a:rPr>
              <a:t>на</a:t>
            </a:r>
            <a:r>
              <a:rPr lang="en-US" sz="1800" b="0" strike="noStrike" spc="-1" dirty="0">
                <a:latin typeface="Arial"/>
              </a:rPr>
              <a:t> </a:t>
            </a:r>
            <a:r>
              <a:rPr lang="en-US" sz="1800" b="0" strike="noStrike" spc="-1" dirty="0" err="1">
                <a:latin typeface="Arial"/>
              </a:rPr>
              <a:t>покой</a:t>
            </a:r>
            <a:r>
              <a:rPr lang="en-US" sz="1800" b="0" strike="noStrike" spc="-1" dirty="0">
                <a:latin typeface="Arial"/>
              </a:rPr>
              <a:t> 		HIGH				LOW</a:t>
            </a:r>
          </a:p>
          <a:p>
            <a:r>
              <a:rPr lang="en-US" sz="1800" b="0" strike="noStrike" spc="-1" dirty="0" err="1">
                <a:latin typeface="Arial"/>
              </a:rPr>
              <a:t>Активно</a:t>
            </a:r>
            <a:r>
              <a:rPr lang="en-US" sz="1800" b="0" strike="noStrike" spc="-1" dirty="0">
                <a:latin typeface="Arial"/>
              </a:rPr>
              <a:t> </a:t>
            </a:r>
            <a:r>
              <a:rPr lang="en-US" sz="1800" b="0" strike="noStrike" spc="-1" dirty="0" err="1">
                <a:latin typeface="Arial"/>
              </a:rPr>
              <a:t>ниво</a:t>
            </a:r>
            <a:r>
              <a:rPr lang="en-US" sz="1800" b="0" strike="noStrike" spc="-1" dirty="0">
                <a:latin typeface="Arial"/>
              </a:rPr>
              <a:t>		LOW				HIGH</a:t>
            </a:r>
          </a:p>
        </p:txBody>
      </p:sp>
      <p:sp>
        <p:nvSpPr>
          <p:cNvPr id="5" name="Slide Number Placeholder">
            <a:extLst>
              <a:ext uri="{FF2B5EF4-FFF2-40B4-BE49-F238E27FC236}">
                <a16:creationId xmlns:a16="http://schemas.microsoft.com/office/drawing/2014/main" id="{C39BFB70-BB10-48D8-8701-BA369E783341}"/>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13</a:t>
            </a:fld>
            <a:endParaRPr lang="en-US" dirty="0">
              <a:solidFill>
                <a:prstClr val="white">
                  <a:tint val="75000"/>
                </a:prstClr>
              </a:solidFill>
            </a:endParaRPr>
          </a:p>
        </p:txBody>
      </p:sp>
    </p:spTree>
    <p:extLst>
      <p:ext uri="{BB962C8B-B14F-4D97-AF65-F5344CB8AC3E}">
        <p14:creationId xmlns:p14="http://schemas.microsoft.com/office/powerpoint/2010/main" val="2887035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182880" y="-182880"/>
            <a:ext cx="1179000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en-US" sz="4000" b="1" strike="noStrike" spc="-1">
                <a:solidFill>
                  <a:srgbClr val="F3BE60"/>
                </a:solidFill>
                <a:latin typeface="Calibri"/>
              </a:rPr>
              <a:t>Свързване на бутон</a:t>
            </a:r>
            <a:endParaRPr lang="en-US" sz="4000" b="0" strike="noStrike" spc="-1">
              <a:latin typeface="Arial"/>
            </a:endParaRPr>
          </a:p>
        </p:txBody>
      </p:sp>
      <p:pic>
        <p:nvPicPr>
          <p:cNvPr id="240" name="Picture 239"/>
          <p:cNvPicPr/>
          <p:nvPr/>
        </p:nvPicPr>
        <p:blipFill>
          <a:blip r:embed="rId2"/>
          <a:stretch/>
        </p:blipFill>
        <p:spPr>
          <a:xfrm>
            <a:off x="559080" y="1371600"/>
            <a:ext cx="6525932" cy="4419600"/>
          </a:xfrm>
          <a:prstGeom prst="rect">
            <a:avLst/>
          </a:prstGeom>
          <a:ln>
            <a:noFill/>
          </a:ln>
        </p:spPr>
      </p:pic>
      <p:sp>
        <p:nvSpPr>
          <p:cNvPr id="241" name="TextShape 2"/>
          <p:cNvSpPr txBox="1"/>
          <p:nvPr/>
        </p:nvSpPr>
        <p:spPr>
          <a:xfrm>
            <a:off x="7694612" y="1371600"/>
            <a:ext cx="4284028" cy="2667000"/>
          </a:xfrm>
          <a:prstGeom prst="rect">
            <a:avLst/>
          </a:prstGeom>
          <a:noFill/>
          <a:ln>
            <a:noFill/>
          </a:ln>
        </p:spPr>
        <p:txBody>
          <a:bodyPr wrap="square" lIns="90000" tIns="45000" rIns="90000" bIns="45000">
            <a:spAutoFit/>
          </a:bodyPr>
          <a:lstStyle/>
          <a:p>
            <a:r>
              <a:rPr lang="en-US" sz="1800" b="0" strike="noStrike" spc="-1" dirty="0">
                <a:latin typeface="Arial"/>
              </a:rPr>
              <a:t>int button = HIGH;</a:t>
            </a:r>
          </a:p>
          <a:p>
            <a:endParaRPr lang="en-US" sz="1800" b="0" strike="noStrike" spc="-1" dirty="0">
              <a:latin typeface="Arial"/>
            </a:endParaRPr>
          </a:p>
          <a:p>
            <a:r>
              <a:rPr lang="en-US" sz="1800" b="0" strike="noStrike" spc="-1" dirty="0">
                <a:latin typeface="Arial"/>
              </a:rPr>
              <a:t>void setup() {</a:t>
            </a:r>
          </a:p>
          <a:p>
            <a:r>
              <a:rPr lang="en-US" sz="1800" b="0" strike="noStrike" spc="-1" dirty="0">
                <a:latin typeface="Arial"/>
              </a:rPr>
              <a:t>	</a:t>
            </a:r>
            <a:r>
              <a:rPr lang="en-US" sz="1800" b="0" strike="noStrike" spc="-1" dirty="0" err="1">
                <a:latin typeface="Arial"/>
              </a:rPr>
              <a:t>pinMode</a:t>
            </a:r>
            <a:r>
              <a:rPr lang="en-US" sz="1800" b="0" strike="noStrike" spc="-1" dirty="0">
                <a:latin typeface="Arial"/>
              </a:rPr>
              <a:t>(2, INPUT);</a:t>
            </a:r>
          </a:p>
          <a:p>
            <a:r>
              <a:rPr lang="en-US" sz="1800" b="0" strike="noStrike" spc="-1" dirty="0">
                <a:latin typeface="Arial"/>
              </a:rPr>
              <a:t>}</a:t>
            </a:r>
          </a:p>
          <a:p>
            <a:endParaRPr lang="en-US" sz="1800" b="0" strike="noStrike" spc="-1" dirty="0">
              <a:latin typeface="Arial"/>
            </a:endParaRPr>
          </a:p>
          <a:p>
            <a:r>
              <a:rPr lang="en-US" sz="1800" b="0" strike="noStrike" spc="-1" dirty="0">
                <a:latin typeface="Arial"/>
              </a:rPr>
              <a:t>void loop() {</a:t>
            </a:r>
          </a:p>
          <a:p>
            <a:r>
              <a:rPr lang="en-US" sz="1800" b="0" strike="noStrike" spc="-1" dirty="0">
                <a:latin typeface="Arial"/>
              </a:rPr>
              <a:t>	button = </a:t>
            </a:r>
            <a:r>
              <a:rPr lang="en-US" sz="1800" b="0" strike="noStrike" spc="-1" dirty="0" err="1">
                <a:latin typeface="Arial"/>
              </a:rPr>
              <a:t>digitalRead</a:t>
            </a:r>
            <a:r>
              <a:rPr lang="en-US" sz="1800" b="0" strike="noStrike" spc="-1" dirty="0">
                <a:latin typeface="Arial"/>
              </a:rPr>
              <a:t>(2);</a:t>
            </a:r>
          </a:p>
          <a:p>
            <a:r>
              <a:rPr lang="en-US" sz="1800" b="0" strike="noStrike" spc="-1" dirty="0">
                <a:latin typeface="Arial"/>
              </a:rPr>
              <a:t>}</a:t>
            </a:r>
          </a:p>
        </p:txBody>
      </p:sp>
      <p:sp>
        <p:nvSpPr>
          <p:cNvPr id="242" name="TextShape 3"/>
          <p:cNvSpPr txBox="1"/>
          <p:nvPr/>
        </p:nvSpPr>
        <p:spPr>
          <a:xfrm>
            <a:off x="7696134" y="4820863"/>
            <a:ext cx="3643948" cy="921876"/>
          </a:xfrm>
          <a:prstGeom prst="rect">
            <a:avLst/>
          </a:prstGeom>
          <a:noFill/>
          <a:ln>
            <a:noFill/>
          </a:ln>
        </p:spPr>
        <p:txBody>
          <a:bodyPr wrap="square" lIns="90000" tIns="45000" rIns="90000" bIns="45000">
            <a:spAutoFit/>
          </a:bodyPr>
          <a:lstStyle/>
          <a:p>
            <a:r>
              <a:rPr lang="en-US" sz="1800" b="0" strike="noStrike" spc="-1" dirty="0" err="1">
                <a:latin typeface="Arial"/>
              </a:rPr>
              <a:t>Дискусия</a:t>
            </a:r>
            <a:r>
              <a:rPr lang="en-US" sz="1800" b="0" strike="noStrike" spc="-1" dirty="0">
                <a:latin typeface="Arial"/>
              </a:rPr>
              <a:t>:</a:t>
            </a:r>
          </a:p>
          <a:p>
            <a:r>
              <a:rPr lang="en-US" sz="1800" b="0" strike="noStrike" spc="-1" dirty="0">
                <a:latin typeface="Arial"/>
              </a:rPr>
              <a:t>	</a:t>
            </a:r>
            <a:r>
              <a:rPr lang="en-US" sz="1800" b="0" strike="noStrike" spc="-1" dirty="0" err="1">
                <a:latin typeface="Arial"/>
              </a:rPr>
              <a:t>Как</a:t>
            </a:r>
            <a:r>
              <a:rPr lang="en-US" sz="1800" b="0" strike="noStrike" spc="-1" dirty="0">
                <a:latin typeface="Arial"/>
              </a:rPr>
              <a:t> </a:t>
            </a:r>
            <a:r>
              <a:rPr lang="en-US" sz="1800" b="0" strike="noStrike" spc="-1" dirty="0" err="1">
                <a:latin typeface="Arial"/>
              </a:rPr>
              <a:t>ще</a:t>
            </a:r>
            <a:r>
              <a:rPr lang="en-US" sz="1800" b="0" strike="noStrike" spc="-1" dirty="0">
                <a:latin typeface="Arial"/>
              </a:rPr>
              <a:t> </a:t>
            </a:r>
            <a:r>
              <a:rPr lang="en-US" sz="1800" b="0" strike="noStrike" spc="-1" dirty="0" err="1">
                <a:latin typeface="Arial"/>
              </a:rPr>
              <a:t>разберем</a:t>
            </a:r>
            <a:r>
              <a:rPr lang="en-US" sz="1800" b="0" strike="noStrike" spc="-1" dirty="0">
                <a:latin typeface="Arial"/>
              </a:rPr>
              <a:t> </a:t>
            </a:r>
            <a:r>
              <a:rPr lang="en-US" sz="1800" b="0" strike="noStrike" spc="-1" dirty="0" err="1">
                <a:latin typeface="Arial"/>
              </a:rPr>
              <a:t>визуализираме</a:t>
            </a:r>
            <a:r>
              <a:rPr lang="en-US" sz="1800" b="0" strike="noStrike" spc="-1" dirty="0">
                <a:latin typeface="Arial"/>
              </a:rPr>
              <a:t> </a:t>
            </a:r>
            <a:r>
              <a:rPr lang="en-US" sz="1800" b="0" strike="noStrike" spc="-1" dirty="0" err="1">
                <a:latin typeface="Arial"/>
              </a:rPr>
              <a:t>състоянието</a:t>
            </a:r>
            <a:r>
              <a:rPr lang="en-US" sz="1800" b="0" strike="noStrike" spc="-1" dirty="0">
                <a:latin typeface="Arial"/>
              </a:rPr>
              <a:t>?</a:t>
            </a:r>
          </a:p>
        </p:txBody>
      </p:sp>
      <p:sp>
        <p:nvSpPr>
          <p:cNvPr id="6" name="Slide Number Placeholder">
            <a:extLst>
              <a:ext uri="{FF2B5EF4-FFF2-40B4-BE49-F238E27FC236}">
                <a16:creationId xmlns:a16="http://schemas.microsoft.com/office/drawing/2014/main" id="{D138BDEA-354A-457A-BE56-BECF3850DA15}"/>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14</a:t>
            </a:fld>
            <a:endParaRPr lang="en-US" dirty="0">
              <a:solidFill>
                <a:prstClr val="white">
                  <a:tint val="75000"/>
                </a:prstClr>
              </a:solidFill>
            </a:endParaRPr>
          </a:p>
        </p:txBody>
      </p:sp>
    </p:spTree>
    <p:extLst>
      <p:ext uri="{BB962C8B-B14F-4D97-AF65-F5344CB8AC3E}">
        <p14:creationId xmlns:p14="http://schemas.microsoft.com/office/powerpoint/2010/main" val="232031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CustomShape 1"/>
          <p:cNvSpPr/>
          <p:nvPr/>
        </p:nvSpPr>
        <p:spPr>
          <a:xfrm>
            <a:off x="182880" y="-182880"/>
            <a:ext cx="1179000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en-US" sz="4000" b="1" strike="noStrike" spc="-1">
                <a:solidFill>
                  <a:srgbClr val="F3BE60"/>
                </a:solidFill>
                <a:latin typeface="Calibri"/>
              </a:rPr>
              <a:t>Debugging с Ардуино</a:t>
            </a:r>
            <a:endParaRPr lang="en-US" sz="4000" b="0" strike="noStrike" spc="-1">
              <a:latin typeface="Arial"/>
            </a:endParaRPr>
          </a:p>
        </p:txBody>
      </p:sp>
      <p:sp>
        <p:nvSpPr>
          <p:cNvPr id="244" name="TextShape 2"/>
          <p:cNvSpPr txBox="1"/>
          <p:nvPr/>
        </p:nvSpPr>
        <p:spPr>
          <a:xfrm>
            <a:off x="274320" y="762000"/>
            <a:ext cx="11521440" cy="5938634"/>
          </a:xfrm>
          <a:prstGeom prst="rect">
            <a:avLst/>
          </a:prstGeom>
          <a:noFill/>
          <a:ln>
            <a:noFill/>
          </a:ln>
        </p:spPr>
        <p:txBody>
          <a:bodyPr lIns="90000" tIns="45000" rIns="90000" bIns="45000">
            <a:spAutoFit/>
          </a:bodyPr>
          <a:lstStyle/>
          <a:p>
            <a:r>
              <a:rPr lang="en-US" sz="2000" b="0" strike="noStrike" spc="-1" dirty="0" err="1">
                <a:latin typeface="Arial"/>
              </a:rPr>
              <a:t>Ардуино</a:t>
            </a:r>
            <a:r>
              <a:rPr lang="en-US" sz="2000" b="0" strike="noStrike" spc="-1" dirty="0">
                <a:latin typeface="Arial"/>
              </a:rPr>
              <a:t> </a:t>
            </a:r>
            <a:r>
              <a:rPr lang="en-US" sz="2000" b="0" strike="noStrike" spc="-1" dirty="0" err="1">
                <a:latin typeface="Arial"/>
              </a:rPr>
              <a:t>не</a:t>
            </a:r>
            <a:r>
              <a:rPr lang="en-US" sz="2000" b="0" strike="noStrike" spc="-1" dirty="0">
                <a:latin typeface="Arial"/>
              </a:rPr>
              <a:t> </a:t>
            </a:r>
            <a:r>
              <a:rPr lang="en-US" sz="2000" b="0" strike="noStrike" spc="-1" dirty="0" err="1">
                <a:latin typeface="Arial"/>
              </a:rPr>
              <a:t>подържа</a:t>
            </a:r>
            <a:r>
              <a:rPr lang="en-US" sz="2000" b="0" strike="noStrike" spc="-1" dirty="0">
                <a:latin typeface="Arial"/>
              </a:rPr>
              <a:t> дебъгер, </a:t>
            </a:r>
            <a:r>
              <a:rPr lang="en-US" sz="2000" b="0" strike="noStrike" spc="-1" dirty="0" err="1">
                <a:latin typeface="Arial"/>
              </a:rPr>
              <a:t>както</a:t>
            </a:r>
            <a:r>
              <a:rPr lang="en-US" sz="2000" b="0" strike="noStrike" spc="-1" dirty="0">
                <a:latin typeface="Arial"/>
              </a:rPr>
              <a:t> Visual Studio, </a:t>
            </a:r>
            <a:r>
              <a:rPr lang="en-US" sz="2000" b="0" strike="noStrike" spc="-1" dirty="0" err="1">
                <a:latin typeface="Arial"/>
              </a:rPr>
              <a:t>но</a:t>
            </a:r>
            <a:r>
              <a:rPr lang="en-US" sz="2000" b="0" strike="noStrike" spc="-1" dirty="0">
                <a:latin typeface="Arial"/>
              </a:rPr>
              <a:t> </a:t>
            </a:r>
            <a:r>
              <a:rPr lang="en-US" sz="2000" b="0" strike="noStrike" spc="-1" dirty="0" err="1">
                <a:latin typeface="Arial"/>
              </a:rPr>
              <a:t>въпреки</a:t>
            </a:r>
            <a:r>
              <a:rPr lang="en-US" sz="2000" b="0" strike="noStrike" spc="-1" dirty="0">
                <a:latin typeface="Arial"/>
              </a:rPr>
              <a:t> </a:t>
            </a:r>
            <a:r>
              <a:rPr lang="en-US" sz="2000" b="0" strike="noStrike" spc="-1" dirty="0" err="1">
                <a:latin typeface="Arial"/>
              </a:rPr>
              <a:t>това</a:t>
            </a:r>
            <a:r>
              <a:rPr lang="en-US" sz="2000" b="0" strike="noStrike" spc="-1" dirty="0">
                <a:latin typeface="Arial"/>
              </a:rPr>
              <a:t> </a:t>
            </a:r>
            <a:r>
              <a:rPr lang="en-US" sz="2000" b="0" strike="noStrike" spc="-1" dirty="0" err="1">
                <a:latin typeface="Arial"/>
              </a:rPr>
              <a:t>подобен</a:t>
            </a:r>
            <a:r>
              <a:rPr lang="en-US" sz="2000" b="0" strike="noStrike" spc="-1" dirty="0">
                <a:latin typeface="Arial"/>
              </a:rPr>
              <a:t> </a:t>
            </a:r>
            <a:r>
              <a:rPr lang="en-US" sz="2000" b="0" strike="noStrike" spc="-1" dirty="0" err="1">
                <a:latin typeface="Arial"/>
              </a:rPr>
              <a:t>успех</a:t>
            </a:r>
            <a:r>
              <a:rPr lang="en-US" sz="2000" b="0" strike="noStrike" spc="-1" dirty="0">
                <a:latin typeface="Arial"/>
              </a:rPr>
              <a:t> </a:t>
            </a:r>
            <a:r>
              <a:rPr lang="en-US" sz="2000" b="0" strike="noStrike" spc="-1" dirty="0" err="1">
                <a:latin typeface="Arial"/>
              </a:rPr>
              <a:t>може</a:t>
            </a:r>
            <a:r>
              <a:rPr lang="en-US" sz="2000" b="0" strike="noStrike" spc="-1" dirty="0">
                <a:latin typeface="Arial"/>
              </a:rPr>
              <a:t> </a:t>
            </a:r>
            <a:r>
              <a:rPr lang="en-US" sz="2000" b="0" strike="noStrike" spc="-1" dirty="0" err="1">
                <a:latin typeface="Arial"/>
              </a:rPr>
              <a:t>да</a:t>
            </a:r>
            <a:r>
              <a:rPr lang="en-US" sz="2000" b="0" strike="noStrike" spc="-1" dirty="0">
                <a:latin typeface="Arial"/>
              </a:rPr>
              <a:t> </a:t>
            </a:r>
            <a:r>
              <a:rPr lang="en-US" sz="2000" b="0" strike="noStrike" spc="-1" dirty="0" err="1">
                <a:latin typeface="Arial"/>
              </a:rPr>
              <a:t>бъде</a:t>
            </a:r>
            <a:r>
              <a:rPr lang="en-US" sz="2000" b="0" strike="noStrike" spc="-1" dirty="0">
                <a:latin typeface="Arial"/>
              </a:rPr>
              <a:t> </a:t>
            </a:r>
            <a:r>
              <a:rPr lang="en-US" sz="2000" b="0" strike="noStrike" spc="-1" dirty="0" err="1">
                <a:latin typeface="Arial"/>
              </a:rPr>
              <a:t>постигнат</a:t>
            </a:r>
            <a:r>
              <a:rPr lang="en-US" sz="2000" b="0" strike="noStrike" spc="-1" dirty="0">
                <a:latin typeface="Arial"/>
              </a:rPr>
              <a:t>, </a:t>
            </a:r>
            <a:r>
              <a:rPr lang="en-US" sz="2000" b="0" strike="noStrike" spc="-1" dirty="0" err="1">
                <a:latin typeface="Arial"/>
              </a:rPr>
              <a:t>чрез</a:t>
            </a:r>
            <a:r>
              <a:rPr lang="en-US" sz="2000" b="0" strike="noStrike" spc="-1" dirty="0">
                <a:latin typeface="Arial"/>
              </a:rPr>
              <a:t> </a:t>
            </a:r>
            <a:r>
              <a:rPr lang="en-US" sz="2000" b="0" strike="noStrike" spc="-1" dirty="0" err="1">
                <a:latin typeface="Arial"/>
              </a:rPr>
              <a:t>използване</a:t>
            </a:r>
            <a:r>
              <a:rPr lang="en-US" sz="2000" b="0" strike="noStrike" spc="-1" dirty="0">
                <a:latin typeface="Arial"/>
              </a:rPr>
              <a:t> </a:t>
            </a:r>
            <a:r>
              <a:rPr lang="en-US" sz="2000" b="0" strike="noStrike" spc="-1" dirty="0" err="1">
                <a:latin typeface="Arial"/>
              </a:rPr>
              <a:t>на</a:t>
            </a:r>
            <a:r>
              <a:rPr lang="en-US" sz="2000" b="0" strike="noStrike" spc="-1" dirty="0">
                <a:latin typeface="Arial"/>
              </a:rPr>
              <a:t> </a:t>
            </a:r>
            <a:r>
              <a:rPr lang="en-US" sz="2000" b="0" strike="noStrike" spc="-1" dirty="0" err="1">
                <a:latin typeface="Arial"/>
              </a:rPr>
              <a:t>вградената</a:t>
            </a:r>
            <a:r>
              <a:rPr lang="en-US" sz="2000" b="0" strike="noStrike" spc="-1" dirty="0">
                <a:latin typeface="Arial"/>
              </a:rPr>
              <a:t> </a:t>
            </a:r>
            <a:r>
              <a:rPr lang="en-US" sz="2000" b="0" strike="noStrike" spc="-1" dirty="0" err="1">
                <a:latin typeface="Arial"/>
              </a:rPr>
              <a:t>серийна</a:t>
            </a:r>
            <a:r>
              <a:rPr lang="en-US" sz="2000" b="0" strike="noStrike" spc="-1" dirty="0">
                <a:latin typeface="Arial"/>
              </a:rPr>
              <a:t> </a:t>
            </a:r>
            <a:r>
              <a:rPr lang="en-US" sz="2000" b="0" strike="noStrike" spc="-1" dirty="0" err="1">
                <a:latin typeface="Arial"/>
              </a:rPr>
              <a:t>комуникация</a:t>
            </a:r>
            <a:r>
              <a:rPr lang="en-US" sz="2000" b="0" strike="noStrike" spc="-1" dirty="0">
                <a:latin typeface="Arial"/>
              </a:rPr>
              <a:t> с </a:t>
            </a:r>
            <a:r>
              <a:rPr lang="en-US" sz="2000" b="0" strike="noStrike" spc="-1" dirty="0" err="1">
                <a:latin typeface="Arial"/>
              </a:rPr>
              <a:t>компютъра</a:t>
            </a:r>
            <a:r>
              <a:rPr lang="en-US" sz="2000" b="0" strike="noStrike" spc="-1" dirty="0">
                <a:latin typeface="Arial"/>
              </a:rPr>
              <a:t>;</a:t>
            </a:r>
          </a:p>
          <a:p>
            <a:r>
              <a:rPr lang="en-US" sz="2000" b="0" strike="noStrike" spc="-1" dirty="0" err="1">
                <a:latin typeface="Arial"/>
              </a:rPr>
              <a:t>Програмистът</a:t>
            </a:r>
            <a:r>
              <a:rPr lang="en-US" sz="2000" b="0" strike="noStrike" spc="-1" dirty="0">
                <a:latin typeface="Arial"/>
              </a:rPr>
              <a:t> </a:t>
            </a:r>
            <a:r>
              <a:rPr lang="en-US" sz="2000" b="0" strike="noStrike" spc="-1" dirty="0" err="1">
                <a:latin typeface="Arial"/>
              </a:rPr>
              <a:t>трябва</a:t>
            </a:r>
            <a:r>
              <a:rPr lang="en-US" sz="2000" b="0" strike="noStrike" spc="-1" dirty="0">
                <a:latin typeface="Arial"/>
              </a:rPr>
              <a:t> </a:t>
            </a:r>
            <a:r>
              <a:rPr lang="en-US" sz="2000" b="0" strike="noStrike" spc="-1" dirty="0" err="1">
                <a:latin typeface="Arial"/>
              </a:rPr>
              <a:t>да</a:t>
            </a:r>
            <a:r>
              <a:rPr lang="en-US" sz="2000" b="0" strike="noStrike" spc="-1" dirty="0">
                <a:latin typeface="Arial"/>
              </a:rPr>
              <a:t> </a:t>
            </a:r>
            <a:r>
              <a:rPr lang="en-US" sz="2000" b="0" strike="noStrike" spc="-1" dirty="0" err="1">
                <a:latin typeface="Arial"/>
              </a:rPr>
              <a:t>бъде</a:t>
            </a:r>
            <a:r>
              <a:rPr lang="en-US" sz="2000" b="0" strike="noStrike" spc="-1" dirty="0">
                <a:latin typeface="Arial"/>
              </a:rPr>
              <a:t> </a:t>
            </a:r>
            <a:r>
              <a:rPr lang="en-US" sz="2000" b="0" strike="noStrike" spc="-1" dirty="0" err="1">
                <a:latin typeface="Arial"/>
              </a:rPr>
              <a:t>по</a:t>
            </a:r>
            <a:r>
              <a:rPr lang="en-US" sz="2000" b="0" strike="noStrike" spc="-1" dirty="0">
                <a:latin typeface="Arial"/>
              </a:rPr>
              <a:t> </a:t>
            </a:r>
            <a:r>
              <a:rPr lang="en-US" sz="2000" b="0" strike="noStrike" spc="-1" dirty="0" err="1">
                <a:latin typeface="Arial"/>
              </a:rPr>
              <a:t>креативен</a:t>
            </a:r>
            <a:r>
              <a:rPr lang="en-US" sz="2000" b="0" strike="noStrike" spc="-1" dirty="0">
                <a:latin typeface="Arial"/>
              </a:rPr>
              <a:t>, </a:t>
            </a:r>
            <a:r>
              <a:rPr lang="en-US" sz="2000" b="0" strike="noStrike" spc="-1" dirty="0" err="1">
                <a:latin typeface="Arial"/>
              </a:rPr>
              <a:t>тъй</a:t>
            </a:r>
            <a:r>
              <a:rPr lang="en-US" sz="2000" b="0" strike="noStrike" spc="-1" dirty="0">
                <a:latin typeface="Arial"/>
              </a:rPr>
              <a:t> </a:t>
            </a:r>
            <a:r>
              <a:rPr lang="en-US" sz="2000" b="0" strike="noStrike" spc="-1" dirty="0" err="1">
                <a:latin typeface="Arial"/>
              </a:rPr>
              <a:t>като</a:t>
            </a:r>
            <a:r>
              <a:rPr lang="en-US" sz="2000" b="0" strike="noStrike" spc="-1" dirty="0">
                <a:latin typeface="Arial"/>
              </a:rPr>
              <a:t> </a:t>
            </a:r>
            <a:r>
              <a:rPr lang="en-US" sz="2000" b="0" strike="noStrike" spc="-1" dirty="0" err="1">
                <a:latin typeface="Arial"/>
              </a:rPr>
              <a:t>програмата</a:t>
            </a:r>
            <a:r>
              <a:rPr lang="en-US" sz="2000" b="0" strike="noStrike" spc="-1" dirty="0">
                <a:latin typeface="Arial"/>
              </a:rPr>
              <a:t> </a:t>
            </a:r>
            <a:r>
              <a:rPr lang="en-US" sz="2000" b="0" strike="noStrike" spc="-1" dirty="0" err="1">
                <a:latin typeface="Arial"/>
              </a:rPr>
              <a:t>не</a:t>
            </a:r>
            <a:r>
              <a:rPr lang="en-US" sz="2000" b="0" strike="noStrike" spc="-1" dirty="0">
                <a:latin typeface="Arial"/>
              </a:rPr>
              <a:t> </a:t>
            </a:r>
            <a:r>
              <a:rPr lang="en-US" sz="2000" b="0" strike="noStrike" spc="-1" dirty="0" err="1">
                <a:latin typeface="Arial"/>
              </a:rPr>
              <a:t>може</a:t>
            </a:r>
            <a:r>
              <a:rPr lang="en-US" sz="2000" b="0" strike="noStrike" spc="-1" dirty="0">
                <a:latin typeface="Arial"/>
              </a:rPr>
              <a:t> </a:t>
            </a:r>
            <a:r>
              <a:rPr lang="en-US" sz="2000" b="0" strike="noStrike" spc="-1" dirty="0" err="1">
                <a:latin typeface="Arial"/>
              </a:rPr>
              <a:t>да</a:t>
            </a:r>
            <a:r>
              <a:rPr lang="en-US" sz="2000" b="0" strike="noStrike" spc="-1" dirty="0">
                <a:latin typeface="Arial"/>
              </a:rPr>
              <a:t> </a:t>
            </a:r>
            <a:r>
              <a:rPr lang="en-US" sz="2000" b="0" strike="noStrike" spc="-1" dirty="0" err="1">
                <a:latin typeface="Arial"/>
              </a:rPr>
              <a:t>бъде</a:t>
            </a:r>
            <a:r>
              <a:rPr lang="en-US" sz="2000" b="0" strike="noStrike" spc="-1" dirty="0">
                <a:latin typeface="Arial"/>
              </a:rPr>
              <a:t> </a:t>
            </a:r>
            <a:r>
              <a:rPr lang="en-US" sz="2000" b="0" strike="noStrike" spc="-1" dirty="0" err="1">
                <a:latin typeface="Arial"/>
              </a:rPr>
              <a:t>паузирана</a:t>
            </a:r>
            <a:r>
              <a:rPr lang="en-US" sz="2000" b="0" strike="noStrike" spc="-1" dirty="0">
                <a:latin typeface="Arial"/>
              </a:rPr>
              <a:t> и </a:t>
            </a:r>
            <a:r>
              <a:rPr lang="en-US" sz="2000" b="0" strike="noStrike" spc="-1" dirty="0" err="1">
                <a:latin typeface="Arial"/>
              </a:rPr>
              <a:t>видяни</a:t>
            </a:r>
            <a:r>
              <a:rPr lang="en-US" sz="2000" b="0" strike="noStrike" spc="-1" dirty="0">
                <a:latin typeface="Arial"/>
              </a:rPr>
              <a:t> / </a:t>
            </a:r>
            <a:r>
              <a:rPr lang="en-US" sz="2000" b="0" strike="noStrike" spc="-1" dirty="0" err="1">
                <a:latin typeface="Arial"/>
              </a:rPr>
              <a:t>променяни</a:t>
            </a:r>
            <a:r>
              <a:rPr lang="en-US" sz="2000" b="0" strike="noStrike" spc="-1" dirty="0">
                <a:latin typeface="Arial"/>
              </a:rPr>
              <a:t> </a:t>
            </a:r>
            <a:r>
              <a:rPr lang="en-US" sz="2000" b="0" strike="noStrike" spc="-1" dirty="0" err="1">
                <a:latin typeface="Arial"/>
              </a:rPr>
              <a:t>стойностите</a:t>
            </a:r>
            <a:r>
              <a:rPr lang="en-US" sz="2000" b="0" strike="noStrike" spc="-1" dirty="0">
                <a:latin typeface="Arial"/>
              </a:rPr>
              <a:t> </a:t>
            </a:r>
            <a:r>
              <a:rPr lang="en-US" sz="2000" b="0" strike="noStrike" spc="-1" dirty="0" err="1">
                <a:latin typeface="Arial"/>
              </a:rPr>
              <a:t>на</a:t>
            </a:r>
            <a:r>
              <a:rPr lang="en-US" sz="2000" b="0" strike="noStrike" spc="-1" dirty="0">
                <a:latin typeface="Arial"/>
              </a:rPr>
              <a:t> </a:t>
            </a:r>
            <a:r>
              <a:rPr lang="en-US" sz="2000" b="0" strike="noStrike" spc="-1" dirty="0" err="1">
                <a:latin typeface="Arial"/>
              </a:rPr>
              <a:t>променливи</a:t>
            </a:r>
            <a:r>
              <a:rPr lang="en-US" sz="2000" b="0" strike="noStrike" spc="-1" dirty="0">
                <a:latin typeface="Arial"/>
              </a:rPr>
              <a:t> в </a:t>
            </a:r>
            <a:r>
              <a:rPr lang="en-US" sz="2000" b="0" strike="noStrike" spc="-1" dirty="0" err="1">
                <a:latin typeface="Arial"/>
              </a:rPr>
              <a:t>реално</a:t>
            </a:r>
            <a:r>
              <a:rPr lang="en-US" sz="2000" b="0" strike="noStrike" spc="-1" dirty="0">
                <a:latin typeface="Arial"/>
              </a:rPr>
              <a:t> </a:t>
            </a:r>
            <a:r>
              <a:rPr lang="en-US" sz="2000" b="0" strike="noStrike" spc="-1" dirty="0" err="1">
                <a:latin typeface="Arial"/>
              </a:rPr>
              <a:t>време</a:t>
            </a:r>
            <a:r>
              <a:rPr lang="en-US" sz="2000" b="0" strike="noStrike" spc="-1" dirty="0">
                <a:latin typeface="Arial"/>
              </a:rPr>
              <a:t>;</a:t>
            </a:r>
          </a:p>
          <a:p>
            <a:r>
              <a:rPr lang="en-US" sz="2000" b="0" strike="noStrike" spc="-1" dirty="0" err="1">
                <a:latin typeface="Arial"/>
              </a:rPr>
              <a:t>Стойностите</a:t>
            </a:r>
            <a:r>
              <a:rPr lang="en-US" sz="2000" b="0" strike="noStrike" spc="-1" dirty="0">
                <a:latin typeface="Arial"/>
              </a:rPr>
              <a:t> </a:t>
            </a:r>
            <a:r>
              <a:rPr lang="en-US" sz="2000" b="0" strike="noStrike" spc="-1" dirty="0" err="1">
                <a:latin typeface="Arial"/>
              </a:rPr>
              <a:t>на</a:t>
            </a:r>
            <a:r>
              <a:rPr lang="en-US" sz="2000" b="0" strike="noStrike" spc="-1" dirty="0">
                <a:latin typeface="Arial"/>
              </a:rPr>
              <a:t> </a:t>
            </a:r>
            <a:r>
              <a:rPr lang="en-US" sz="2000" b="0" strike="noStrike" spc="-1" dirty="0" err="1">
                <a:latin typeface="Arial"/>
              </a:rPr>
              <a:t>променливите</a:t>
            </a:r>
            <a:r>
              <a:rPr lang="en-US" sz="2000" b="0" strike="noStrike" spc="-1" dirty="0">
                <a:latin typeface="Arial"/>
              </a:rPr>
              <a:t> </a:t>
            </a:r>
            <a:r>
              <a:rPr lang="en-US" sz="2000" b="0" strike="noStrike" spc="-1" dirty="0" err="1">
                <a:latin typeface="Arial"/>
              </a:rPr>
              <a:t>могат</a:t>
            </a:r>
            <a:r>
              <a:rPr lang="en-US" sz="2000" b="0" strike="noStrike" spc="-1" dirty="0">
                <a:latin typeface="Arial"/>
              </a:rPr>
              <a:t> </a:t>
            </a:r>
            <a:r>
              <a:rPr lang="en-US" sz="2000" b="0" strike="noStrike" spc="-1" dirty="0" err="1">
                <a:latin typeface="Arial"/>
              </a:rPr>
              <a:t>само</a:t>
            </a:r>
            <a:r>
              <a:rPr lang="en-US" sz="2000" b="0" strike="noStrike" spc="-1" dirty="0">
                <a:latin typeface="Arial"/>
              </a:rPr>
              <a:t> </a:t>
            </a:r>
            <a:r>
              <a:rPr lang="en-US" sz="2000" b="0" strike="noStrike" spc="-1" dirty="0" err="1">
                <a:latin typeface="Arial"/>
              </a:rPr>
              <a:t>да</a:t>
            </a:r>
            <a:r>
              <a:rPr lang="en-US" sz="2000" b="0" strike="noStrike" spc="-1" dirty="0">
                <a:latin typeface="Arial"/>
              </a:rPr>
              <a:t> </a:t>
            </a:r>
            <a:r>
              <a:rPr lang="en-US" sz="2000" b="0" strike="noStrike" spc="-1" dirty="0" err="1">
                <a:latin typeface="Arial"/>
              </a:rPr>
              <a:t>бъдат</a:t>
            </a:r>
            <a:r>
              <a:rPr lang="en-US" sz="2000" b="0" strike="noStrike" spc="-1" dirty="0">
                <a:latin typeface="Arial"/>
              </a:rPr>
              <a:t> </a:t>
            </a:r>
            <a:r>
              <a:rPr lang="en-US" sz="2000" b="0" strike="noStrike" spc="-1" dirty="0" err="1">
                <a:latin typeface="Arial"/>
              </a:rPr>
              <a:t>принтирани</a:t>
            </a:r>
            <a:r>
              <a:rPr lang="en-US" sz="2000" b="0" strike="noStrike" spc="-1" dirty="0">
                <a:latin typeface="Arial"/>
              </a:rPr>
              <a:t> в </a:t>
            </a:r>
            <a:r>
              <a:rPr lang="en-US" sz="2000" b="0" strike="noStrike" spc="-1" dirty="0" err="1">
                <a:latin typeface="Arial"/>
              </a:rPr>
              <a:t>специален</a:t>
            </a:r>
            <a:r>
              <a:rPr lang="en-US" sz="2000" b="0" strike="noStrike" spc="-1" dirty="0">
                <a:latin typeface="Arial"/>
              </a:rPr>
              <a:t> </a:t>
            </a:r>
            <a:r>
              <a:rPr lang="en-US" sz="2000" b="0" strike="noStrike" spc="-1" dirty="0" err="1">
                <a:latin typeface="Arial"/>
              </a:rPr>
              <a:t>екран</a:t>
            </a:r>
            <a:r>
              <a:rPr lang="en-US" sz="2000" b="0" strike="noStrike" spc="-1" dirty="0">
                <a:latin typeface="Arial"/>
              </a:rPr>
              <a:t>, </a:t>
            </a:r>
            <a:r>
              <a:rPr lang="en-US" sz="2000" b="0" strike="noStrike" spc="-1" dirty="0" err="1">
                <a:latin typeface="Arial"/>
              </a:rPr>
              <a:t>наречен</a:t>
            </a:r>
            <a:r>
              <a:rPr lang="en-US" sz="2000" b="0" strike="noStrike" spc="-1" dirty="0">
                <a:latin typeface="Arial"/>
              </a:rPr>
              <a:t> </a:t>
            </a:r>
            <a:r>
              <a:rPr lang="en-US" sz="2000" b="0" strike="noStrike" spc="-1" dirty="0" err="1">
                <a:latin typeface="Arial"/>
              </a:rPr>
              <a:t>конзола</a:t>
            </a:r>
            <a:r>
              <a:rPr lang="en-US" sz="2000" b="0" strike="noStrike" spc="-1" dirty="0">
                <a:latin typeface="Arial"/>
              </a:rPr>
              <a:t> (console);</a:t>
            </a:r>
          </a:p>
          <a:p>
            <a:r>
              <a:rPr lang="en-US" sz="2000" b="0" strike="noStrike" spc="-1" dirty="0" err="1">
                <a:latin typeface="Arial"/>
              </a:rPr>
              <a:t>За</a:t>
            </a:r>
            <a:r>
              <a:rPr lang="en-US" sz="2000" b="0" strike="noStrike" spc="-1" dirty="0">
                <a:latin typeface="Arial"/>
              </a:rPr>
              <a:t> </a:t>
            </a:r>
            <a:r>
              <a:rPr lang="en-US" sz="2000" b="0" strike="noStrike" spc="-1" dirty="0" err="1">
                <a:latin typeface="Arial"/>
              </a:rPr>
              <a:t>целта</a:t>
            </a:r>
            <a:r>
              <a:rPr lang="en-US" sz="2000" b="0" strike="noStrike" spc="-1" dirty="0">
                <a:latin typeface="Arial"/>
              </a:rPr>
              <a:t>: Tools → Serial Monitor</a:t>
            </a:r>
          </a:p>
          <a:p>
            <a:r>
              <a:rPr lang="en-US" sz="2000" b="0" strike="noStrike" spc="-1" dirty="0">
                <a:latin typeface="Arial"/>
              </a:rPr>
              <a:t>В </a:t>
            </a:r>
            <a:r>
              <a:rPr lang="en-US" sz="2000" b="0" strike="noStrike" spc="-1" dirty="0" err="1">
                <a:latin typeface="Arial"/>
              </a:rPr>
              <a:t>началото</a:t>
            </a:r>
            <a:r>
              <a:rPr lang="en-US" sz="2000" b="0" strike="noStrike" spc="-1" dirty="0">
                <a:latin typeface="Arial"/>
              </a:rPr>
              <a:t> </a:t>
            </a:r>
            <a:r>
              <a:rPr lang="en-US" sz="2000" b="0" strike="noStrike" spc="-1" dirty="0" err="1">
                <a:latin typeface="Arial"/>
              </a:rPr>
              <a:t>серийната</a:t>
            </a:r>
            <a:r>
              <a:rPr lang="en-US" sz="2000" b="0" strike="noStrike" spc="-1" dirty="0">
                <a:latin typeface="Arial"/>
              </a:rPr>
              <a:t> </a:t>
            </a:r>
            <a:r>
              <a:rPr lang="en-US" sz="2000" b="0" strike="noStrike" spc="-1" dirty="0" err="1">
                <a:latin typeface="Arial"/>
              </a:rPr>
              <a:t>комуникация</a:t>
            </a:r>
            <a:r>
              <a:rPr lang="en-US" sz="2000" b="0" strike="noStrike" spc="-1" dirty="0">
                <a:latin typeface="Arial"/>
              </a:rPr>
              <a:t> </a:t>
            </a:r>
            <a:r>
              <a:rPr lang="en-US" sz="2000" b="0" strike="noStrike" spc="-1" dirty="0" err="1">
                <a:latin typeface="Arial"/>
              </a:rPr>
              <a:t>трябва</a:t>
            </a:r>
            <a:r>
              <a:rPr lang="en-US" sz="2000" b="0" strike="noStrike" spc="-1" dirty="0">
                <a:latin typeface="Arial"/>
              </a:rPr>
              <a:t> </a:t>
            </a:r>
            <a:r>
              <a:rPr lang="en-US" sz="2000" b="0" strike="noStrike" spc="-1" dirty="0" err="1">
                <a:latin typeface="Arial"/>
              </a:rPr>
              <a:t>да</a:t>
            </a:r>
            <a:r>
              <a:rPr lang="en-US" sz="2000" b="0" strike="noStrike" spc="-1" dirty="0">
                <a:latin typeface="Arial"/>
              </a:rPr>
              <a:t> </a:t>
            </a:r>
            <a:r>
              <a:rPr lang="en-US" sz="2000" b="0" strike="noStrike" spc="-1" dirty="0" err="1">
                <a:latin typeface="Arial"/>
              </a:rPr>
              <a:t>бъде</a:t>
            </a:r>
            <a:r>
              <a:rPr lang="en-US" sz="2000" b="0" strike="noStrike" spc="-1" dirty="0">
                <a:latin typeface="Arial"/>
              </a:rPr>
              <a:t> </a:t>
            </a:r>
            <a:r>
              <a:rPr lang="en-US" sz="2000" b="0" strike="noStrike" spc="-1" dirty="0" err="1">
                <a:latin typeface="Arial"/>
              </a:rPr>
              <a:t>инициализирана</a:t>
            </a:r>
            <a:r>
              <a:rPr lang="en-US" sz="2000" b="0" strike="noStrike" spc="-1" dirty="0">
                <a:latin typeface="Arial"/>
              </a:rPr>
              <a:t>. </a:t>
            </a:r>
            <a:r>
              <a:rPr lang="en-US" sz="2000" b="0" strike="noStrike" spc="-1" dirty="0">
                <a:latin typeface="Arial"/>
                <a:ea typeface="Noto Sans CJK SC Regular"/>
              </a:rPr>
              <a:t>	</a:t>
            </a:r>
            <a:endParaRPr lang="en-US" sz="2000" b="0" strike="noStrike" spc="-1" dirty="0">
              <a:latin typeface="Arial"/>
            </a:endParaRPr>
          </a:p>
          <a:p>
            <a:r>
              <a:rPr lang="en-US" sz="2000" b="0" strike="noStrike" spc="-1" dirty="0">
                <a:latin typeface="Arial"/>
                <a:ea typeface="Noto Sans CJK SC Regular"/>
              </a:rPr>
              <a:t>		</a:t>
            </a:r>
            <a:r>
              <a:rPr lang="en-US" sz="2000" b="0" strike="noStrike" spc="-1" dirty="0" err="1">
                <a:latin typeface="Arial"/>
              </a:rPr>
              <a:t>Serial.begin</a:t>
            </a:r>
            <a:r>
              <a:rPr lang="en-US" sz="2000" b="0" strike="noStrike" spc="-1" dirty="0">
                <a:latin typeface="Arial"/>
              </a:rPr>
              <a:t>(</a:t>
            </a:r>
            <a:r>
              <a:rPr lang="en-US" sz="2000" b="0" strike="noStrike" spc="-1" dirty="0" err="1">
                <a:latin typeface="Arial"/>
              </a:rPr>
              <a:t>baudrate</a:t>
            </a:r>
            <a:r>
              <a:rPr lang="en-US" sz="2000" b="0" strike="noStrike" spc="-1" dirty="0">
                <a:latin typeface="Arial"/>
              </a:rPr>
              <a:t>); </a:t>
            </a:r>
          </a:p>
          <a:p>
            <a:endParaRPr lang="en-US" sz="2000" b="0" strike="noStrike" spc="-1" dirty="0">
              <a:latin typeface="Arial"/>
            </a:endParaRPr>
          </a:p>
          <a:p>
            <a:r>
              <a:rPr lang="en-US" sz="2000" b="0" strike="noStrike" spc="-1" dirty="0" err="1">
                <a:latin typeface="Arial"/>
              </a:rPr>
              <a:t>Стандартни</a:t>
            </a:r>
            <a:r>
              <a:rPr lang="en-US" sz="2000" b="0" strike="noStrike" spc="-1" dirty="0">
                <a:latin typeface="Arial"/>
              </a:rPr>
              <a:t> </a:t>
            </a:r>
            <a:r>
              <a:rPr lang="en-US" sz="2000" b="0" strike="noStrike" spc="-1" dirty="0" err="1">
                <a:latin typeface="Arial"/>
              </a:rPr>
              <a:t>честоти</a:t>
            </a:r>
            <a:endParaRPr lang="en-US" sz="2000" b="0" strike="noStrike" spc="-1" dirty="0">
              <a:latin typeface="Arial"/>
            </a:endParaRPr>
          </a:p>
          <a:p>
            <a:r>
              <a:rPr lang="en-US" sz="2000" spc="-1" dirty="0">
                <a:latin typeface="Arial"/>
              </a:rPr>
              <a:t>	</a:t>
            </a:r>
            <a:r>
              <a:rPr lang="en-US" sz="2000" b="0" strike="noStrike" spc="-1" dirty="0">
                <a:latin typeface="Arial"/>
              </a:rPr>
              <a:t>9600 	baud/s	(</a:t>
            </a:r>
            <a:r>
              <a:rPr lang="en-US" sz="2000" b="0" strike="noStrike" spc="-1" dirty="0" err="1">
                <a:latin typeface="Arial"/>
              </a:rPr>
              <a:t>baudrate</a:t>
            </a:r>
            <a:r>
              <a:rPr lang="en-US" sz="2000" b="0" strike="noStrike" spc="-1" dirty="0">
                <a:latin typeface="Arial"/>
              </a:rPr>
              <a:t>)		115200	bauds/s</a:t>
            </a:r>
          </a:p>
          <a:p>
            <a:endParaRPr lang="en-US" sz="2000" b="0" strike="noStrike" spc="-1" dirty="0">
              <a:latin typeface="Arial"/>
            </a:endParaRPr>
          </a:p>
          <a:p>
            <a:r>
              <a:rPr lang="en-US" sz="2000" b="0" strike="noStrike" spc="-1" dirty="0" err="1">
                <a:latin typeface="Arial"/>
              </a:rPr>
              <a:t>Скоростта</a:t>
            </a:r>
            <a:r>
              <a:rPr lang="en-US" sz="2000" b="0" strike="noStrike" spc="-1" dirty="0">
                <a:latin typeface="Arial"/>
              </a:rPr>
              <a:t> </a:t>
            </a:r>
            <a:r>
              <a:rPr lang="en-US" sz="2000" b="0" strike="noStrike" spc="-1" dirty="0" err="1">
                <a:latin typeface="Arial"/>
              </a:rPr>
              <a:t>на</a:t>
            </a:r>
            <a:r>
              <a:rPr lang="en-US" sz="2000" b="0" strike="noStrike" spc="-1" dirty="0">
                <a:latin typeface="Arial"/>
              </a:rPr>
              <a:t> </a:t>
            </a:r>
            <a:r>
              <a:rPr lang="en-US" sz="2000" b="0" strike="noStrike" spc="-1" dirty="0" err="1">
                <a:latin typeface="Arial"/>
              </a:rPr>
              <a:t>пренос</a:t>
            </a:r>
            <a:r>
              <a:rPr lang="en-US" sz="2000" b="0" strike="noStrike" spc="-1" dirty="0">
                <a:latin typeface="Arial"/>
              </a:rPr>
              <a:t> </a:t>
            </a:r>
            <a:r>
              <a:rPr lang="en-US" sz="2000" b="0" strike="noStrike" spc="-1" dirty="0" err="1">
                <a:latin typeface="Arial"/>
              </a:rPr>
              <a:t>на</a:t>
            </a:r>
            <a:r>
              <a:rPr lang="en-US" sz="2000" b="0" strike="noStrike" spc="-1" dirty="0">
                <a:latin typeface="Arial"/>
              </a:rPr>
              <a:t> </a:t>
            </a:r>
            <a:r>
              <a:rPr lang="en-US" sz="2000" b="0" strike="noStrike" spc="-1" dirty="0" err="1">
                <a:latin typeface="Arial"/>
              </a:rPr>
              <a:t>данни</a:t>
            </a:r>
            <a:r>
              <a:rPr lang="en-US" sz="2000" b="0" strike="noStrike" spc="-1" dirty="0">
                <a:latin typeface="Arial"/>
              </a:rPr>
              <a:t> (</a:t>
            </a:r>
            <a:r>
              <a:rPr lang="en-US" sz="2000" b="0" strike="noStrike" spc="-1" dirty="0" err="1">
                <a:latin typeface="Arial"/>
              </a:rPr>
              <a:t>baudrate</a:t>
            </a:r>
            <a:r>
              <a:rPr lang="en-US" sz="2000" b="0" strike="noStrike" spc="-1" dirty="0">
                <a:latin typeface="Arial"/>
              </a:rPr>
              <a:t>) в </a:t>
            </a:r>
            <a:r>
              <a:rPr lang="en-US" sz="2000" b="0" strike="noStrike" spc="-1" dirty="0" err="1">
                <a:latin typeface="Arial"/>
              </a:rPr>
              <a:t>конзолата</a:t>
            </a:r>
            <a:r>
              <a:rPr lang="en-US" sz="2000" b="0" strike="noStrike" spc="-1" dirty="0">
                <a:latin typeface="Arial"/>
              </a:rPr>
              <a:t>, </a:t>
            </a:r>
            <a:r>
              <a:rPr lang="en-US" sz="2000" b="0" strike="noStrike" spc="-1" dirty="0" err="1">
                <a:latin typeface="Arial"/>
              </a:rPr>
              <a:t>трябва</a:t>
            </a:r>
            <a:r>
              <a:rPr lang="en-US" sz="2000" b="0" strike="noStrike" spc="-1" dirty="0">
                <a:latin typeface="Arial"/>
              </a:rPr>
              <a:t> </a:t>
            </a:r>
            <a:r>
              <a:rPr lang="en-US" sz="2000" b="0" strike="noStrike" spc="-1" dirty="0" err="1">
                <a:latin typeface="Arial"/>
              </a:rPr>
              <a:t>да</a:t>
            </a:r>
            <a:r>
              <a:rPr lang="en-US" sz="2000" b="0" strike="noStrike" spc="-1" dirty="0">
                <a:latin typeface="Arial"/>
              </a:rPr>
              <a:t> е </a:t>
            </a:r>
            <a:r>
              <a:rPr lang="en-US" sz="2000" b="0" strike="noStrike" spc="-1" dirty="0" err="1">
                <a:latin typeface="Arial"/>
              </a:rPr>
              <a:t>същата</a:t>
            </a:r>
            <a:r>
              <a:rPr lang="en-US" sz="2000" b="0" strike="noStrike" spc="-1" dirty="0">
                <a:latin typeface="Arial"/>
              </a:rPr>
              <a:t>, </a:t>
            </a:r>
            <a:r>
              <a:rPr lang="en-US" sz="2000" b="0" strike="noStrike" spc="-1" dirty="0" err="1">
                <a:latin typeface="Arial"/>
              </a:rPr>
              <a:t>както</a:t>
            </a:r>
            <a:r>
              <a:rPr lang="en-US" sz="2000" b="0" strike="noStrike" spc="-1" dirty="0">
                <a:latin typeface="Arial"/>
              </a:rPr>
              <a:t> в </a:t>
            </a:r>
            <a:r>
              <a:rPr lang="en-US" sz="2000" b="0" strike="noStrike" spc="-1" dirty="0" err="1">
                <a:latin typeface="Arial"/>
              </a:rPr>
              <a:t>инициализационния</a:t>
            </a:r>
            <a:r>
              <a:rPr lang="en-US" sz="2000" b="0" strike="noStrike" spc="-1" dirty="0">
                <a:latin typeface="Arial"/>
              </a:rPr>
              <a:t> </a:t>
            </a:r>
            <a:r>
              <a:rPr lang="en-US" sz="2000" b="0" strike="noStrike" spc="-1" dirty="0" err="1">
                <a:latin typeface="Arial"/>
              </a:rPr>
              <a:t>код</a:t>
            </a:r>
            <a:r>
              <a:rPr lang="en-US" sz="2000" b="0" strike="noStrike" spc="-1" dirty="0">
                <a:latin typeface="Arial"/>
              </a:rPr>
              <a:t>;</a:t>
            </a:r>
          </a:p>
          <a:p>
            <a:r>
              <a:rPr lang="en-US" sz="2000" b="0" strike="noStrike" spc="-1" dirty="0" err="1">
                <a:latin typeface="Arial"/>
              </a:rPr>
              <a:t>Отпечатването</a:t>
            </a:r>
            <a:r>
              <a:rPr lang="en-US" sz="2000" b="0" strike="noStrike" spc="-1" dirty="0">
                <a:latin typeface="Arial"/>
              </a:rPr>
              <a:t> </a:t>
            </a:r>
            <a:r>
              <a:rPr lang="en-US" sz="2000" b="0" strike="noStrike" spc="-1" dirty="0" err="1">
                <a:latin typeface="Arial"/>
              </a:rPr>
              <a:t>на</a:t>
            </a:r>
            <a:r>
              <a:rPr lang="en-US" sz="2000" b="0" strike="noStrike" spc="-1" dirty="0">
                <a:latin typeface="Arial"/>
              </a:rPr>
              <a:t> </a:t>
            </a:r>
            <a:r>
              <a:rPr lang="en-US" sz="2000" b="0" strike="noStrike" spc="-1" dirty="0" err="1">
                <a:latin typeface="Arial"/>
              </a:rPr>
              <a:t>екрана</a:t>
            </a:r>
            <a:r>
              <a:rPr lang="en-US" sz="2000" b="0" strike="noStrike" spc="-1" dirty="0">
                <a:latin typeface="Arial"/>
              </a:rPr>
              <a:t> </a:t>
            </a:r>
            <a:r>
              <a:rPr lang="en-US" sz="2000" b="0" strike="noStrike" spc="-1" dirty="0" err="1">
                <a:latin typeface="Arial"/>
              </a:rPr>
              <a:t>се</a:t>
            </a:r>
            <a:r>
              <a:rPr lang="en-US" sz="2000" b="0" strike="noStrike" spc="-1" dirty="0">
                <a:latin typeface="Arial"/>
              </a:rPr>
              <a:t> </a:t>
            </a:r>
            <a:r>
              <a:rPr lang="en-US" sz="2000" b="0" strike="noStrike" spc="-1" dirty="0" err="1">
                <a:latin typeface="Arial"/>
              </a:rPr>
              <a:t>осъществява</a:t>
            </a:r>
            <a:r>
              <a:rPr lang="en-US" sz="2000" b="0" strike="noStrike" spc="-1" dirty="0">
                <a:latin typeface="Arial"/>
              </a:rPr>
              <a:t> с </a:t>
            </a:r>
            <a:r>
              <a:rPr lang="en-US" sz="2000" b="0" strike="noStrike" spc="-1" dirty="0" err="1">
                <a:latin typeface="Arial"/>
              </a:rPr>
              <a:t>помощта</a:t>
            </a:r>
            <a:r>
              <a:rPr lang="en-US" sz="2000" b="0" strike="noStrike" spc="-1" dirty="0">
                <a:latin typeface="Arial"/>
              </a:rPr>
              <a:t> </a:t>
            </a:r>
            <a:r>
              <a:rPr lang="en-US" sz="2000" b="0" strike="noStrike" spc="-1" dirty="0" err="1">
                <a:latin typeface="Arial"/>
              </a:rPr>
              <a:t>на</a:t>
            </a:r>
            <a:r>
              <a:rPr lang="en-US" sz="2000" b="0" strike="noStrike" spc="-1" dirty="0">
                <a:latin typeface="Arial"/>
              </a:rPr>
              <a:t> </a:t>
            </a:r>
            <a:r>
              <a:rPr lang="en-US" sz="2000" b="0" strike="noStrike" spc="-1" dirty="0" err="1">
                <a:latin typeface="Arial"/>
              </a:rPr>
              <a:t>функцията</a:t>
            </a:r>
            <a:r>
              <a:rPr lang="en-US" sz="2000" b="0" strike="noStrike" spc="-1" dirty="0">
                <a:latin typeface="Arial"/>
              </a:rPr>
              <a:t> </a:t>
            </a:r>
          </a:p>
          <a:p>
            <a:r>
              <a:rPr lang="en-US" sz="2000" b="0" strike="noStrike" spc="-1" dirty="0" err="1">
                <a:latin typeface="Arial"/>
              </a:rPr>
              <a:t>Serial.println</a:t>
            </a:r>
            <a:r>
              <a:rPr lang="en-US" sz="2000" b="0" strike="noStrike" spc="-1" dirty="0">
                <a:latin typeface="Arial"/>
              </a:rPr>
              <a:t>(</a:t>
            </a:r>
            <a:r>
              <a:rPr lang="en-US" sz="2000" b="0" strike="noStrike" spc="-1" dirty="0" err="1">
                <a:latin typeface="Arial"/>
              </a:rPr>
              <a:t>val</a:t>
            </a:r>
            <a:r>
              <a:rPr lang="en-US" sz="2000" b="0" strike="noStrike" spc="-1" dirty="0">
                <a:latin typeface="Arial"/>
              </a:rPr>
              <a:t>);</a:t>
            </a:r>
          </a:p>
          <a:p>
            <a:r>
              <a:rPr lang="en-US" sz="2000" b="0" strike="noStrike" spc="-1" dirty="0">
                <a:latin typeface="Arial"/>
              </a:rPr>
              <a:t>	</a:t>
            </a:r>
            <a:r>
              <a:rPr lang="en-US" sz="2000" b="0" strike="noStrike" spc="-1" dirty="0" err="1">
                <a:latin typeface="Arial"/>
              </a:rPr>
              <a:t>val</a:t>
            </a:r>
            <a:r>
              <a:rPr lang="en-US" sz="2000" b="0" strike="noStrike" spc="-1" dirty="0">
                <a:latin typeface="Arial"/>
              </a:rPr>
              <a:t> – </a:t>
            </a:r>
            <a:r>
              <a:rPr lang="en-US" sz="2000" b="0" strike="noStrike" spc="-1" dirty="0" err="1">
                <a:latin typeface="Arial"/>
              </a:rPr>
              <a:t>променлива</a:t>
            </a:r>
            <a:r>
              <a:rPr lang="en-US" sz="2000" b="0" strike="noStrike" spc="-1" dirty="0">
                <a:latin typeface="Arial"/>
              </a:rPr>
              <a:t> </a:t>
            </a:r>
            <a:r>
              <a:rPr lang="en-US" sz="2000" b="0" strike="noStrike" spc="-1" dirty="0" err="1">
                <a:latin typeface="Arial"/>
              </a:rPr>
              <a:t>от</a:t>
            </a:r>
            <a:r>
              <a:rPr lang="en-US" sz="2000" b="0" strike="noStrike" spc="-1" dirty="0">
                <a:latin typeface="Arial"/>
              </a:rPr>
              <a:t> </a:t>
            </a:r>
            <a:r>
              <a:rPr lang="en-US" sz="2000" b="0" strike="noStrike" spc="-1" dirty="0" err="1">
                <a:latin typeface="Arial"/>
              </a:rPr>
              <a:t>всички</a:t>
            </a:r>
            <a:r>
              <a:rPr lang="en-US" sz="2000" b="0" strike="noStrike" spc="-1" dirty="0">
                <a:latin typeface="Arial"/>
              </a:rPr>
              <a:t> </a:t>
            </a:r>
            <a:r>
              <a:rPr lang="en-US" sz="2000" b="0" strike="noStrike" spc="-1" dirty="0" err="1">
                <a:latin typeface="Arial"/>
              </a:rPr>
              <a:t>типове</a:t>
            </a:r>
            <a:r>
              <a:rPr lang="en-US" sz="2000" b="0" strike="noStrike" spc="-1" dirty="0">
                <a:latin typeface="Arial"/>
              </a:rPr>
              <a:t> – int, char, string</a:t>
            </a:r>
          </a:p>
          <a:p>
            <a:r>
              <a:rPr lang="en-US" sz="2000" b="0" strike="noStrike" spc="-1" dirty="0">
                <a:latin typeface="Arial"/>
              </a:rPr>
              <a:t>	String concatenate – </a:t>
            </a:r>
            <a:r>
              <a:rPr lang="en-US" sz="2000" b="0" strike="noStrike" spc="-1" dirty="0" err="1">
                <a:latin typeface="Arial"/>
              </a:rPr>
              <a:t>не</a:t>
            </a:r>
            <a:r>
              <a:rPr lang="en-US" sz="2000" b="0" strike="noStrike" spc="-1" dirty="0">
                <a:latin typeface="Arial"/>
              </a:rPr>
              <a:t> </a:t>
            </a:r>
            <a:r>
              <a:rPr lang="en-US" sz="2000" b="0" strike="noStrike" spc="-1" dirty="0" err="1">
                <a:latin typeface="Arial"/>
              </a:rPr>
              <a:t>се</a:t>
            </a:r>
            <a:r>
              <a:rPr lang="en-US" sz="2000" b="0" strike="noStrike" spc="-1" dirty="0">
                <a:latin typeface="Arial"/>
              </a:rPr>
              <a:t> </a:t>
            </a:r>
            <a:r>
              <a:rPr lang="en-US" sz="2000" b="0" strike="noStrike" spc="-1" dirty="0" err="1">
                <a:latin typeface="Arial"/>
              </a:rPr>
              <a:t>подържа</a:t>
            </a:r>
            <a:endParaRPr lang="en-US" sz="2000" b="0" strike="noStrike" spc="-1" dirty="0">
              <a:latin typeface="Arial"/>
            </a:endParaRPr>
          </a:p>
        </p:txBody>
      </p:sp>
      <p:sp>
        <p:nvSpPr>
          <p:cNvPr id="4" name="Slide Number Placeholder">
            <a:extLst>
              <a:ext uri="{FF2B5EF4-FFF2-40B4-BE49-F238E27FC236}">
                <a16:creationId xmlns:a16="http://schemas.microsoft.com/office/drawing/2014/main" id="{D7F46F77-CA1E-4809-9606-A0D71168653E}"/>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15</a:t>
            </a:fld>
            <a:endParaRPr lang="en-US" dirty="0">
              <a:solidFill>
                <a:prstClr val="white">
                  <a:tint val="75000"/>
                </a:prstClr>
              </a:solidFill>
            </a:endParaRPr>
          </a:p>
        </p:txBody>
      </p:sp>
    </p:spTree>
    <p:extLst>
      <p:ext uri="{BB962C8B-B14F-4D97-AF65-F5344CB8AC3E}">
        <p14:creationId xmlns:p14="http://schemas.microsoft.com/office/powerpoint/2010/main" val="1619053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182880" y="-182880"/>
            <a:ext cx="1179000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en-US" sz="4000" b="1" strike="noStrike" spc="-1">
                <a:solidFill>
                  <a:srgbClr val="F3BE60"/>
                </a:solidFill>
                <a:latin typeface="Calibri"/>
              </a:rPr>
              <a:t>Debugging с Ардуино</a:t>
            </a:r>
            <a:endParaRPr lang="en-US" sz="4000" b="0" strike="noStrike" spc="-1">
              <a:latin typeface="Arial"/>
            </a:endParaRPr>
          </a:p>
        </p:txBody>
      </p:sp>
      <p:sp>
        <p:nvSpPr>
          <p:cNvPr id="246" name="TextShape 2"/>
          <p:cNvSpPr txBox="1"/>
          <p:nvPr/>
        </p:nvSpPr>
        <p:spPr>
          <a:xfrm>
            <a:off x="274320" y="1066800"/>
            <a:ext cx="11521440" cy="5323080"/>
          </a:xfrm>
          <a:prstGeom prst="rect">
            <a:avLst/>
          </a:prstGeom>
          <a:noFill/>
          <a:ln>
            <a:noFill/>
          </a:ln>
        </p:spPr>
        <p:txBody>
          <a:bodyPr lIns="90000" tIns="45000" rIns="90000" bIns="45000">
            <a:spAutoFit/>
          </a:bodyPr>
          <a:lstStyle/>
          <a:p>
            <a:r>
              <a:rPr lang="en-US" sz="2000" b="0" strike="noStrike" spc="-1" dirty="0">
                <a:latin typeface="Arial"/>
              </a:rPr>
              <a:t>	void setup() {</a:t>
            </a:r>
          </a:p>
          <a:p>
            <a:r>
              <a:rPr lang="en-US" sz="2000" b="0" strike="noStrike" spc="-1" dirty="0">
                <a:latin typeface="Arial"/>
              </a:rPr>
              <a:t>		</a:t>
            </a:r>
            <a:r>
              <a:rPr lang="en-US" sz="2000" b="0" strike="noStrike" spc="-1" dirty="0" err="1">
                <a:latin typeface="Arial"/>
              </a:rPr>
              <a:t>Serial.begin</a:t>
            </a:r>
            <a:r>
              <a:rPr lang="en-US" sz="2000" b="0" strike="noStrike" spc="-1" dirty="0">
                <a:latin typeface="Arial"/>
              </a:rPr>
              <a:t>(9600);</a:t>
            </a:r>
          </a:p>
          <a:p>
            <a:r>
              <a:rPr lang="en-US" sz="2000" b="0" strike="noStrike" spc="-1" dirty="0">
                <a:latin typeface="Arial"/>
              </a:rPr>
              <a:t>		</a:t>
            </a:r>
            <a:r>
              <a:rPr lang="en-US" sz="2000" b="0" strike="noStrike" spc="-1" dirty="0" err="1">
                <a:latin typeface="Arial"/>
              </a:rPr>
              <a:t>Serial.println</a:t>
            </a:r>
            <a:r>
              <a:rPr lang="en-US" sz="2000" b="0" strike="noStrike" spc="-1" dirty="0">
                <a:latin typeface="Arial"/>
              </a:rPr>
              <a:t>(“Ready to print data”);</a:t>
            </a:r>
          </a:p>
          <a:p>
            <a:r>
              <a:rPr lang="en-US" sz="2000" b="0" strike="noStrike" spc="-1" dirty="0">
                <a:latin typeface="Arial"/>
              </a:rPr>
              <a:t>	}</a:t>
            </a:r>
          </a:p>
          <a:p>
            <a:r>
              <a:rPr lang="en-US" sz="2000" b="0" strike="noStrike" spc="-1" dirty="0">
                <a:latin typeface="Arial"/>
              </a:rPr>
              <a:t>	</a:t>
            </a:r>
          </a:p>
          <a:p>
            <a:r>
              <a:rPr lang="en-US" sz="2000" b="0" strike="noStrike" spc="-1" dirty="0">
                <a:latin typeface="Arial"/>
              </a:rPr>
              <a:t>	void loop() {</a:t>
            </a:r>
          </a:p>
          <a:p>
            <a:r>
              <a:rPr lang="en-US" sz="2000" b="0" strike="noStrike" spc="-1" dirty="0">
                <a:latin typeface="Arial"/>
              </a:rPr>
              <a:t>		for(int I = 0; I &lt; 10; I++) {</a:t>
            </a:r>
          </a:p>
          <a:p>
            <a:r>
              <a:rPr lang="en-US" sz="2000" b="0" strike="noStrike" spc="-1" dirty="0">
                <a:latin typeface="Arial"/>
              </a:rPr>
              <a:t>			</a:t>
            </a:r>
            <a:r>
              <a:rPr lang="en-US" sz="2000" b="0" strike="noStrike" spc="-1" dirty="0" err="1">
                <a:latin typeface="Arial"/>
              </a:rPr>
              <a:t>Serial.print</a:t>
            </a:r>
            <a:r>
              <a:rPr lang="en-US" sz="2000" b="0" strike="noStrike" spc="-1" dirty="0">
                <a:latin typeface="Arial"/>
              </a:rPr>
              <a:t>(“Value of I is: “);</a:t>
            </a:r>
          </a:p>
          <a:p>
            <a:r>
              <a:rPr lang="en-US" sz="2000" b="0" strike="noStrike" spc="-1" dirty="0">
                <a:latin typeface="Arial"/>
              </a:rPr>
              <a:t>			</a:t>
            </a:r>
            <a:r>
              <a:rPr lang="en-US" sz="2000" b="0" strike="noStrike" spc="-1" dirty="0" err="1">
                <a:latin typeface="Arial"/>
              </a:rPr>
              <a:t>Serial.println</a:t>
            </a:r>
            <a:r>
              <a:rPr lang="en-US" sz="2000" b="0" strike="noStrike" spc="-1" dirty="0">
                <a:latin typeface="Arial"/>
              </a:rPr>
              <a:t>(I);</a:t>
            </a:r>
          </a:p>
          <a:p>
            <a:r>
              <a:rPr lang="en-US" sz="2000" b="0" strike="noStrike" spc="-1" dirty="0">
                <a:latin typeface="Arial"/>
              </a:rPr>
              <a:t>			if(I == 5) {</a:t>
            </a:r>
          </a:p>
          <a:p>
            <a:r>
              <a:rPr lang="en-US" sz="2000" b="0" strike="noStrike" spc="-1" dirty="0">
                <a:latin typeface="Arial"/>
              </a:rPr>
              <a:t>				</a:t>
            </a:r>
            <a:r>
              <a:rPr lang="en-US" sz="2000" b="0" strike="noStrike" spc="-1" dirty="0" err="1">
                <a:latin typeface="Arial"/>
              </a:rPr>
              <a:t>Serial.println</a:t>
            </a:r>
            <a:r>
              <a:rPr lang="en-US" sz="2000" b="0" strike="noStrike" spc="-1" dirty="0">
                <a:latin typeface="Arial"/>
              </a:rPr>
              <a:t>(“YEY, we are in the middle”);</a:t>
            </a:r>
          </a:p>
          <a:p>
            <a:r>
              <a:rPr lang="en-US" sz="2000" b="0" strike="noStrike" spc="-1" dirty="0">
                <a:latin typeface="Arial"/>
              </a:rPr>
              <a:t>			}</a:t>
            </a:r>
          </a:p>
          <a:p>
            <a:r>
              <a:rPr lang="en-US" sz="2000" b="0" strike="noStrike" spc="-1" dirty="0">
                <a:latin typeface="Arial"/>
              </a:rPr>
              <a:t>		}</a:t>
            </a:r>
          </a:p>
          <a:p>
            <a:r>
              <a:rPr lang="en-US" sz="2000" b="0" strike="noStrike" spc="-1" dirty="0">
                <a:latin typeface="Arial"/>
              </a:rPr>
              <a:t>	}</a:t>
            </a:r>
          </a:p>
          <a:p>
            <a:endParaRPr lang="en-US" sz="2000" b="0" strike="noStrike" spc="-1" dirty="0">
              <a:latin typeface="Arial"/>
            </a:endParaRPr>
          </a:p>
          <a:p>
            <a:r>
              <a:rPr lang="en-US" sz="2000" b="0" strike="noStrike" spc="-1" dirty="0">
                <a:latin typeface="Arial"/>
              </a:rPr>
              <a:t>	</a:t>
            </a:r>
            <a:r>
              <a:rPr lang="en-US" sz="2000" b="0" strike="noStrike" spc="-1" dirty="0" err="1">
                <a:latin typeface="Arial"/>
              </a:rPr>
              <a:t>Дискусия</a:t>
            </a:r>
            <a:r>
              <a:rPr lang="en-US" sz="2000" b="0" strike="noStrike" spc="-1" dirty="0">
                <a:latin typeface="Arial"/>
              </a:rPr>
              <a:t>: </a:t>
            </a:r>
            <a:r>
              <a:rPr lang="en-US" sz="2000" b="0" strike="noStrike" spc="-1" dirty="0" err="1">
                <a:latin typeface="Arial"/>
              </a:rPr>
              <a:t>Какъв</a:t>
            </a:r>
            <a:r>
              <a:rPr lang="en-US" sz="2000" b="0" strike="noStrike" spc="-1" dirty="0">
                <a:latin typeface="Arial"/>
              </a:rPr>
              <a:t> </a:t>
            </a:r>
            <a:r>
              <a:rPr lang="en-US" sz="2000" b="0" strike="noStrike" spc="-1" dirty="0" err="1">
                <a:latin typeface="Arial"/>
              </a:rPr>
              <a:t>очаквате</a:t>
            </a:r>
            <a:r>
              <a:rPr lang="en-US" sz="2000" b="0" strike="noStrike" spc="-1" dirty="0">
                <a:latin typeface="Arial"/>
              </a:rPr>
              <a:t> </a:t>
            </a:r>
            <a:r>
              <a:rPr lang="en-US" sz="2000" b="0" strike="noStrike" spc="-1" dirty="0" err="1">
                <a:latin typeface="Arial"/>
              </a:rPr>
              <a:t>да</a:t>
            </a:r>
            <a:r>
              <a:rPr lang="en-US" sz="2000" b="0" strike="noStrike" spc="-1" dirty="0">
                <a:latin typeface="Arial"/>
              </a:rPr>
              <a:t> е </a:t>
            </a:r>
            <a:r>
              <a:rPr lang="en-US" sz="2000" b="0" strike="noStrike" spc="-1" dirty="0" err="1">
                <a:latin typeface="Arial"/>
              </a:rPr>
              <a:t>резултатът</a:t>
            </a:r>
            <a:r>
              <a:rPr lang="en-US" sz="2000" b="0" strike="noStrike" spc="-1" dirty="0">
                <a:latin typeface="Arial"/>
              </a:rPr>
              <a:t>?</a:t>
            </a:r>
          </a:p>
          <a:p>
            <a:endParaRPr lang="en-US" sz="2000" b="0" strike="noStrike" spc="-1" dirty="0">
              <a:latin typeface="Arial"/>
            </a:endParaRPr>
          </a:p>
        </p:txBody>
      </p:sp>
      <p:sp>
        <p:nvSpPr>
          <p:cNvPr id="4" name="Slide Number Placeholder">
            <a:extLst>
              <a:ext uri="{FF2B5EF4-FFF2-40B4-BE49-F238E27FC236}">
                <a16:creationId xmlns:a16="http://schemas.microsoft.com/office/drawing/2014/main" id="{6B4AC96D-A12B-442D-807D-2F3B591CCA91}"/>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16</a:t>
            </a:fld>
            <a:endParaRPr lang="en-US" dirty="0">
              <a:solidFill>
                <a:prstClr val="white">
                  <a:tint val="75000"/>
                </a:prstClr>
              </a:solidFill>
            </a:endParaRPr>
          </a:p>
        </p:txBody>
      </p:sp>
    </p:spTree>
    <p:extLst>
      <p:ext uri="{BB962C8B-B14F-4D97-AF65-F5344CB8AC3E}">
        <p14:creationId xmlns:p14="http://schemas.microsoft.com/office/powerpoint/2010/main" val="282361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11566440" y="6525000"/>
            <a:ext cx="428040" cy="19584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noAutofit/>
          </a:bodyPr>
          <a:lstStyle/>
          <a:p>
            <a:pPr algn="r">
              <a:lnSpc>
                <a:spcPct val="100000"/>
              </a:lnSpc>
            </a:pPr>
            <a:fld id="{B11E559E-184D-4666-BA51-6058DBF7C1A5}" type="slidenum">
              <a:rPr lang="en-US" sz="1000" b="0" strike="noStrike" spc="-1">
                <a:solidFill>
                  <a:srgbClr val="FFFFFF"/>
                </a:solidFill>
                <a:latin typeface="Calibri"/>
              </a:rPr>
              <a:t>17</a:t>
            </a:fld>
            <a:endParaRPr lang="en-US" sz="1000" b="0" strike="noStrike" spc="-1">
              <a:latin typeface="Arial"/>
            </a:endParaRPr>
          </a:p>
        </p:txBody>
      </p:sp>
      <p:sp>
        <p:nvSpPr>
          <p:cNvPr id="250" name="CustomShape 2"/>
          <p:cNvSpPr/>
          <p:nvPr/>
        </p:nvSpPr>
        <p:spPr>
          <a:xfrm>
            <a:off x="190440" y="1012320"/>
            <a:ext cx="11804040" cy="556956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buClr>
                <a:srgbClr val="F2B254"/>
              </a:buClr>
              <a:buFont typeface="Wingdings" charset="2"/>
              <a:buChar char=""/>
            </a:pPr>
            <a:r>
              <a:rPr lang="en-US" sz="3200" b="0" strike="noStrike" spc="-1">
                <a:solidFill>
                  <a:srgbClr val="FFFFFF"/>
                </a:solidFill>
                <a:latin typeface="Calibri"/>
              </a:rPr>
              <a:t>Какво е ардуино</a:t>
            </a:r>
            <a:endParaRPr lang="en-US" sz="3200" b="0" strike="noStrike" spc="-1">
              <a:latin typeface="Arial"/>
            </a:endParaRPr>
          </a:p>
          <a:p>
            <a:pPr marL="304920" indent="-304200">
              <a:lnSpc>
                <a:spcPct val="100000"/>
              </a:lnSpc>
              <a:buClr>
                <a:srgbClr val="F2B254"/>
              </a:buClr>
              <a:buFont typeface="Wingdings" charset="2"/>
              <a:buChar char=""/>
            </a:pPr>
            <a:r>
              <a:rPr lang="en-US" sz="3200" b="0" strike="noStrike" spc="-1">
                <a:solidFill>
                  <a:srgbClr val="FFFFFF"/>
                </a:solidFill>
                <a:latin typeface="Calibri"/>
              </a:rPr>
              <a:t>Основни блокове в ардуино</a:t>
            </a:r>
            <a:endParaRPr lang="en-US" sz="3200" b="0" strike="noStrike" spc="-1">
              <a:latin typeface="Arial"/>
            </a:endParaRPr>
          </a:p>
          <a:p>
            <a:pPr marL="304920" indent="-304200">
              <a:lnSpc>
                <a:spcPct val="100000"/>
              </a:lnSpc>
              <a:buClr>
                <a:srgbClr val="F2B254"/>
              </a:buClr>
              <a:buFont typeface="Wingdings" charset="2"/>
              <a:buChar char=""/>
            </a:pPr>
            <a:r>
              <a:rPr lang="en-US" sz="3200" b="0" strike="noStrike" spc="-1">
                <a:solidFill>
                  <a:srgbClr val="FFFFFF"/>
                </a:solidFill>
                <a:latin typeface="Calibri"/>
              </a:rPr>
              <a:t>Работа с цифровите пинове</a:t>
            </a:r>
            <a:endParaRPr lang="en-US" sz="3200" b="0" strike="noStrike" spc="-1">
              <a:latin typeface="Arial"/>
            </a:endParaRPr>
          </a:p>
          <a:p>
            <a:pPr marL="304920" indent="-304200">
              <a:lnSpc>
                <a:spcPct val="100000"/>
              </a:lnSpc>
              <a:buClr>
                <a:srgbClr val="F2B254"/>
              </a:buClr>
              <a:buFont typeface="Wingdings" charset="2"/>
              <a:buChar char=""/>
            </a:pPr>
            <a:r>
              <a:rPr lang="en-US" sz="3200" b="0" strike="noStrike" spc="-1">
                <a:solidFill>
                  <a:srgbClr val="FFFFFF"/>
                </a:solidFill>
                <a:latin typeface="Calibri"/>
              </a:rPr>
              <a:t>Управление на светодиод</a:t>
            </a:r>
            <a:endParaRPr lang="en-US" sz="3200" b="0" strike="noStrike" spc="-1">
              <a:latin typeface="Arial"/>
            </a:endParaRPr>
          </a:p>
          <a:p>
            <a:pPr marL="304920" indent="-304200">
              <a:lnSpc>
                <a:spcPct val="100000"/>
              </a:lnSpc>
              <a:buClr>
                <a:srgbClr val="F2B254"/>
              </a:buClr>
              <a:buFont typeface="Wingdings" charset="2"/>
              <a:buChar char=""/>
            </a:pPr>
            <a:r>
              <a:rPr lang="en-US" sz="3200" b="0" strike="noStrike" spc="-1">
                <a:solidFill>
                  <a:srgbClr val="FFFFFF"/>
                </a:solidFill>
                <a:latin typeface="Calibri"/>
              </a:rPr>
              <a:t>Управление на бутон</a:t>
            </a:r>
            <a:endParaRPr lang="en-US" sz="3200" b="0" strike="noStrike" spc="-1">
              <a:latin typeface="Arial"/>
            </a:endParaRPr>
          </a:p>
          <a:p>
            <a:pPr marL="304920" indent="-304200">
              <a:lnSpc>
                <a:spcPct val="100000"/>
              </a:lnSpc>
              <a:buClr>
                <a:srgbClr val="F2B254"/>
              </a:buClr>
              <a:buFont typeface="Wingdings" charset="2"/>
              <a:buChar char=""/>
            </a:pPr>
            <a:r>
              <a:rPr lang="en-US" sz="3200" b="0" strike="noStrike" spc="-1">
                <a:solidFill>
                  <a:srgbClr val="FFFFFF"/>
                </a:solidFill>
                <a:latin typeface="Calibri"/>
              </a:rPr>
              <a:t>Работа със серийна конзола</a:t>
            </a:r>
            <a:endParaRPr lang="en-US" sz="3200" b="0" strike="noStrike" spc="-1">
              <a:latin typeface="Arial"/>
            </a:endParaRPr>
          </a:p>
          <a:p>
            <a:pPr marL="304920" indent="-304200">
              <a:lnSpc>
                <a:spcPct val="100000"/>
              </a:lnSpc>
              <a:buClr>
                <a:srgbClr val="F2B254"/>
              </a:buClr>
              <a:buFont typeface="Wingdings" charset="2"/>
              <a:buChar char=""/>
            </a:pPr>
            <a:endParaRPr lang="en-US" sz="3200" b="0" strike="noStrike" spc="-1">
              <a:latin typeface="Arial"/>
            </a:endParaRPr>
          </a:p>
        </p:txBody>
      </p:sp>
      <p:sp>
        <p:nvSpPr>
          <p:cNvPr id="251" name="CustomShape 3"/>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en-US" sz="4000" b="1" strike="noStrike" spc="-1">
                <a:solidFill>
                  <a:srgbClr val="F3BE60"/>
                </a:solidFill>
                <a:latin typeface="Calibri"/>
              </a:rPr>
              <a:t>Какво научихме днес?</a:t>
            </a:r>
            <a:endParaRPr lang="en-US" sz="4000" b="0" strike="noStrike" spc="-1">
              <a:latin typeface="Arial"/>
            </a:endParaRPr>
          </a:p>
        </p:txBody>
      </p:sp>
      <p:pic>
        <p:nvPicPr>
          <p:cNvPr id="252" name="Picture 2"/>
          <p:cNvPicPr/>
          <p:nvPr/>
        </p:nvPicPr>
        <p:blipFill>
          <a:blip r:embed="rId3"/>
          <a:stretch/>
        </p:blipFill>
        <p:spPr>
          <a:xfrm>
            <a:off x="8859600" y="1676520"/>
            <a:ext cx="2873160" cy="2458080"/>
          </a:xfrm>
          <a:prstGeom prst="rect">
            <a:avLst/>
          </a:prstGeom>
          <a:ln>
            <a:noFill/>
          </a:ln>
        </p:spPr>
      </p:pic>
      <p:sp>
        <p:nvSpPr>
          <p:cNvPr id="6" name="Slide Number Placeholder">
            <a:extLst>
              <a:ext uri="{FF2B5EF4-FFF2-40B4-BE49-F238E27FC236}">
                <a16:creationId xmlns:a16="http://schemas.microsoft.com/office/drawing/2014/main" id="{6CF9F600-46B9-413E-821D-E0CA88CFF6F3}"/>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17</a:t>
            </a:fld>
            <a:endParaRPr lang="en-US" dirty="0">
              <a:solidFill>
                <a:prstClr val="white">
                  <a:tint val="75000"/>
                </a:prstClr>
              </a:solidFill>
            </a:endParaRPr>
          </a:p>
        </p:txBody>
      </p:sp>
    </p:spTree>
    <p:extLst>
      <p:ext uri="{BB962C8B-B14F-4D97-AF65-F5344CB8AC3E}">
        <p14:creationId xmlns:p14="http://schemas.microsoft.com/office/powerpoint/2010/main" val="411787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Content"/>
          <p:cNvSpPr>
            <a:spLocks noGrp="1"/>
          </p:cNvSpPr>
          <p:nvPr>
            <p:ph idx="1"/>
          </p:nvPr>
        </p:nvSpPr>
        <p:spPr>
          <a:xfrm>
            <a:off x="146037" y="1151121"/>
            <a:ext cx="11891975" cy="5570355"/>
          </a:xfrm>
        </p:spPr>
        <p:txBody>
          <a:bodyPr>
            <a:normAutofit/>
          </a:bodyPr>
          <a:lstStyle/>
          <a:p>
            <a:r>
              <a:rPr lang="bg-BG" sz="2900" dirty="0"/>
              <a:t>Настоящият курс </a:t>
            </a:r>
            <a:r>
              <a:rPr lang="en-US" sz="2900" dirty="0"/>
              <a:t>(</a:t>
            </a:r>
            <a:r>
              <a:rPr lang="bg-BG" sz="2900" dirty="0"/>
              <a:t>презентации</a:t>
            </a:r>
            <a:r>
              <a:rPr lang="en-US" sz="2900" dirty="0"/>
              <a:t>, </a:t>
            </a:r>
            <a:r>
              <a:rPr lang="bg-BG" sz="2900" dirty="0"/>
              <a:t>примери</a:t>
            </a:r>
            <a:r>
              <a:rPr lang="en-US" sz="2900" dirty="0"/>
              <a:t>, </a:t>
            </a:r>
            <a:r>
              <a:rPr lang="bg-BG" sz="2900" dirty="0"/>
              <a:t>задачи, упражнения и др.</a:t>
            </a:r>
            <a:r>
              <a:rPr lang="en-US" sz="2900" dirty="0"/>
              <a:t>)</a:t>
            </a:r>
            <a:r>
              <a:rPr lang="bg-BG" sz="2900" dirty="0"/>
              <a:t> е разработен за нуждите на Национална програма "</a:t>
            </a:r>
            <a:r>
              <a:rPr lang="bg-BG" sz="2900" b="1" dirty="0">
                <a:solidFill>
                  <a:schemeClr val="tx2">
                    <a:lumMod val="75000"/>
                  </a:schemeClr>
                </a:solidFill>
              </a:rPr>
              <a:t>Обучение за ИТ кариера</a:t>
            </a:r>
            <a:r>
              <a:rPr lang="bg-BG" sz="2900" dirty="0"/>
              <a:t>" на МОН за подготовка по професия "Приложен програмист"</a:t>
            </a:r>
          </a:p>
          <a:p>
            <a:endParaRPr lang="bg-BG" sz="2900" dirty="0"/>
          </a:p>
          <a:p>
            <a:endParaRPr lang="en-US" sz="2900" dirty="0"/>
          </a:p>
          <a:p>
            <a:endParaRPr lang="bg-BG" sz="2900" dirty="0"/>
          </a:p>
          <a:p>
            <a:r>
              <a:rPr lang="bg-BG" sz="2900" dirty="0"/>
              <a:t>Курсът се разпространява под свободен</a:t>
            </a:r>
            <a:r>
              <a:rPr lang="bg-BG" sz="2900" dirty="0">
                <a:solidFill>
                  <a:schemeClr val="tx2">
                    <a:lumMod val="75000"/>
                  </a:schemeClr>
                </a:solidFill>
              </a:rPr>
              <a:t> </a:t>
            </a:r>
            <a:r>
              <a:rPr lang="bg-BG" sz="2900" dirty="0"/>
              <a:t>лиценз</a:t>
            </a:r>
            <a:r>
              <a:rPr lang="en-US" sz="2900" b="1" dirty="0">
                <a:solidFill>
                  <a:schemeClr val="tx2">
                    <a:lumMod val="75000"/>
                  </a:schemeClr>
                </a:solidFill>
              </a:rPr>
              <a:t> CC-BY-NC-SA</a:t>
            </a:r>
            <a:endParaRPr lang="bg-BG" sz="2900" b="1" dirty="0">
              <a:solidFill>
                <a:schemeClr val="tx2">
                  <a:lumMod val="75000"/>
                </a:schemeClr>
              </a:solidFill>
            </a:endParaRPr>
          </a:p>
        </p:txBody>
      </p:sp>
      <p:pic>
        <p:nvPicPr>
          <p:cNvPr id="22" name="Logo CC-BY-NC-SA">
            <a:hlinkClick r:id="rId3"/>
            <a:extLst>
              <a:ext uri="{FF2B5EF4-FFF2-40B4-BE49-F238E27FC236}">
                <a16:creationId xmlns:a16="http://schemas.microsoft.com/office/drawing/2014/main" id="{F7FF078B-D7E3-4FDC-B697-3E0B738E780E}"/>
              </a:ext>
            </a:extLst>
          </p:cNvPr>
          <p:cNvPicPr>
            <a:picLocks noChangeAspect="1"/>
          </p:cNvPicPr>
          <p:nvPr/>
        </p:nvPicPr>
        <p:blipFill>
          <a:blip r:embed="rId4"/>
          <a:stretch>
            <a:fillRect/>
          </a:stretch>
        </p:blipFill>
        <p:spPr>
          <a:xfrm>
            <a:off x="4621206" y="5344010"/>
            <a:ext cx="2946413" cy="1056790"/>
          </a:xfrm>
          <a:prstGeom prst="rect">
            <a:avLst/>
          </a:prstGeom>
        </p:spPr>
      </p:pic>
      <p:grpSp>
        <p:nvGrpSpPr>
          <p:cNvPr id="5" name="Group Logos">
            <a:extLst>
              <a:ext uri="{FF2B5EF4-FFF2-40B4-BE49-F238E27FC236}">
                <a16:creationId xmlns:a16="http://schemas.microsoft.com/office/drawing/2014/main" id="{0602D838-02AF-4A2B-9E34-F6768ABCBB84}"/>
              </a:ext>
            </a:extLst>
          </p:cNvPr>
          <p:cNvGrpSpPr/>
          <p:nvPr/>
        </p:nvGrpSpPr>
        <p:grpSpPr>
          <a:xfrm>
            <a:off x="2589212" y="2954298"/>
            <a:ext cx="6749003" cy="1160502"/>
            <a:chOff x="2850609" y="2610725"/>
            <a:chExt cx="6749003" cy="1160502"/>
          </a:xfrm>
        </p:grpSpPr>
        <p:pic>
          <p:nvPicPr>
            <p:cNvPr id="10" name="Logo IT Career" descr="A close up of a logo&#10;&#10;Description automatically generated">
              <a:hlinkClick r:id="rId5"/>
              <a:extLst>
                <a:ext uri="{FF2B5EF4-FFF2-40B4-BE49-F238E27FC236}">
                  <a16:creationId xmlns:a16="http://schemas.microsoft.com/office/drawing/2014/main" id="{C6B4761B-EE8B-460E-A5AF-6A003F2552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0609" y="2616473"/>
              <a:ext cx="3360364" cy="1149012"/>
            </a:xfrm>
            <a:prstGeom prst="roundRect">
              <a:avLst>
                <a:gd name="adj" fmla="val 4326"/>
              </a:avLst>
            </a:prstGeom>
            <a:noFill/>
            <a:ln>
              <a:solidFill>
                <a:schemeClr val="accent2">
                  <a:lumMod val="75000"/>
                </a:schemeClr>
              </a:solidFill>
            </a:ln>
          </p:spPr>
        </p:pic>
        <p:pic>
          <p:nvPicPr>
            <p:cNvPr id="12" name="Logo Ministry of Education">
              <a:hlinkClick r:id="rId7"/>
              <a:extLst>
                <a:ext uri="{FF2B5EF4-FFF2-40B4-BE49-F238E27FC236}">
                  <a16:creationId xmlns:a16="http://schemas.microsoft.com/office/drawing/2014/main" id="{E65F853D-4D5F-404D-B9AA-6840D11022F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1913" y="2610725"/>
              <a:ext cx="2517699" cy="1160502"/>
            </a:xfrm>
            <a:prstGeom prst="roundRect">
              <a:avLst>
                <a:gd name="adj" fmla="val 4326"/>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grpSp>
      <p:sp>
        <p:nvSpPr>
          <p:cNvPr id="2" name="Slide Title"/>
          <p:cNvSpPr>
            <a:spLocks noGrp="1"/>
          </p:cNvSpPr>
          <p:nvPr>
            <p:ph type="title"/>
          </p:nvPr>
        </p:nvSpPr>
        <p:spPr>
          <a:xfrm>
            <a:off x="188815" y="40341"/>
            <a:ext cx="11849197" cy="1110780"/>
          </a:xfrm>
        </p:spPr>
        <p:txBody>
          <a:bodyPr>
            <a:normAutofit/>
          </a:bodyPr>
          <a:lstStyle/>
          <a:p>
            <a:r>
              <a:rPr lang="bg-BG" dirty="0"/>
              <a:t>Министерство на образованието и науката (МОН)</a:t>
            </a:r>
            <a:endParaRPr lang="en-US" dirty="0"/>
          </a:p>
        </p:txBody>
      </p:sp>
      <p:sp>
        <p:nvSpPr>
          <p:cNvPr id="11" name="Slide Number Placeholder">
            <a:extLst>
              <a:ext uri="{FF2B5EF4-FFF2-40B4-BE49-F238E27FC236}">
                <a16:creationId xmlns:a16="http://schemas.microsoft.com/office/drawing/2014/main" id="{7144ABA6-B0FD-4A55-9B3B-163B2C65FE1A}"/>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18</a:t>
            </a:fld>
            <a:endParaRPr lang="en-US" dirty="0">
              <a:solidFill>
                <a:prstClr val="white">
                  <a:tint val="75000"/>
                </a:prstClr>
              </a:solidFill>
            </a:endParaRPr>
          </a:p>
        </p:txBody>
      </p:sp>
    </p:spTree>
    <p:extLst>
      <p:ext uri="{BB962C8B-B14F-4D97-AF65-F5344CB8AC3E}">
        <p14:creationId xmlns:p14="http://schemas.microsoft.com/office/powerpoint/2010/main" val="177393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189360" y="41400"/>
            <a:ext cx="5053320" cy="110988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en-US" sz="4000" b="1" strike="noStrike" spc="-1">
                <a:solidFill>
                  <a:srgbClr val="F3BE60"/>
                </a:solidFill>
                <a:latin typeface="Calibri"/>
              </a:rPr>
              <a:t>Съдържание</a:t>
            </a:r>
            <a:endParaRPr lang="en-US" sz="4000" b="0" strike="noStrike" spc="-1">
              <a:latin typeface="Arial"/>
            </a:endParaRPr>
          </a:p>
        </p:txBody>
      </p:sp>
      <p:sp>
        <p:nvSpPr>
          <p:cNvPr id="178" name="CustomShape 2"/>
          <p:cNvSpPr/>
          <p:nvPr/>
        </p:nvSpPr>
        <p:spPr>
          <a:xfrm>
            <a:off x="11566440" y="6525000"/>
            <a:ext cx="428040" cy="19584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noAutofit/>
          </a:bodyPr>
          <a:lstStyle/>
          <a:p>
            <a:pPr algn="r">
              <a:lnSpc>
                <a:spcPct val="100000"/>
              </a:lnSpc>
            </a:pPr>
            <a:fld id="{29EE2A13-2E3F-4480-8991-06212823557E}" type="slidenum">
              <a:rPr lang="en-US" sz="1000" b="0" strike="noStrike" spc="-1">
                <a:solidFill>
                  <a:srgbClr val="FFFFFF"/>
                </a:solidFill>
                <a:latin typeface="Calibri"/>
              </a:rPr>
              <a:t>2</a:t>
            </a:fld>
            <a:endParaRPr lang="en-US" sz="1000" b="0" strike="noStrike" spc="-1">
              <a:latin typeface="Arial"/>
            </a:endParaRPr>
          </a:p>
        </p:txBody>
      </p:sp>
      <p:sp>
        <p:nvSpPr>
          <p:cNvPr id="179" name="CustomShape 3"/>
          <p:cNvSpPr/>
          <p:nvPr/>
        </p:nvSpPr>
        <p:spPr>
          <a:xfrm>
            <a:off x="190440" y="1191600"/>
            <a:ext cx="9941760" cy="5529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432000" indent="-323640">
              <a:lnSpc>
                <a:spcPct val="100000"/>
              </a:lnSpc>
              <a:buClr>
                <a:srgbClr val="FFFFFF"/>
              </a:buClr>
              <a:buSzPct val="45000"/>
              <a:buFont typeface="Wingdings" charset="2"/>
              <a:buChar char=""/>
            </a:pPr>
            <a:r>
              <a:rPr lang="en-US" sz="3400" b="0" strike="noStrike" spc="-1">
                <a:solidFill>
                  <a:srgbClr val="FFFFFF"/>
                </a:solidFill>
                <a:latin typeface="Calibri"/>
              </a:rPr>
              <a:t>Света на ардуино</a:t>
            </a:r>
            <a:endParaRPr lang="en-US" sz="3400" b="0" strike="noStrike" spc="-1">
              <a:latin typeface="Arial"/>
            </a:endParaRPr>
          </a:p>
          <a:p>
            <a:pPr marL="432000" indent="-323640">
              <a:lnSpc>
                <a:spcPct val="100000"/>
              </a:lnSpc>
              <a:buClr>
                <a:srgbClr val="FFFFFF"/>
              </a:buClr>
              <a:buSzPct val="45000"/>
              <a:buFont typeface="Wingdings" charset="2"/>
              <a:buChar char=""/>
            </a:pPr>
            <a:r>
              <a:rPr lang="en-US" sz="3400" b="0" strike="noStrike" spc="-1">
                <a:solidFill>
                  <a:srgbClr val="FFFFFF"/>
                </a:solidFill>
                <a:latin typeface="Calibri"/>
              </a:rPr>
              <a:t>Основни компоненти</a:t>
            </a:r>
            <a:endParaRPr lang="en-US" sz="3400" b="0" strike="noStrike" spc="-1">
              <a:latin typeface="Arial"/>
            </a:endParaRPr>
          </a:p>
          <a:p>
            <a:pPr marL="432000" indent="-323640">
              <a:lnSpc>
                <a:spcPct val="100000"/>
              </a:lnSpc>
              <a:buClr>
                <a:srgbClr val="FFFFFF"/>
              </a:buClr>
              <a:buSzPct val="45000"/>
              <a:buFont typeface="Wingdings" charset="2"/>
              <a:buChar char=""/>
            </a:pPr>
            <a:r>
              <a:rPr lang="en-US" sz="3400" b="0" strike="noStrike" spc="-1">
                <a:solidFill>
                  <a:srgbClr val="FFFFFF"/>
                </a:solidFill>
                <a:latin typeface="Calibri"/>
              </a:rPr>
              <a:t>Работа с емулатора</a:t>
            </a:r>
            <a:endParaRPr lang="en-US" sz="3400" b="0" strike="noStrike" spc="-1">
              <a:latin typeface="Arial"/>
            </a:endParaRPr>
          </a:p>
          <a:p>
            <a:pPr marL="432000" indent="-323640">
              <a:lnSpc>
                <a:spcPct val="100000"/>
              </a:lnSpc>
              <a:buClr>
                <a:srgbClr val="FFFFFF"/>
              </a:buClr>
              <a:buSzPct val="45000"/>
              <a:buFont typeface="Wingdings" charset="2"/>
              <a:buChar char=""/>
            </a:pPr>
            <a:r>
              <a:rPr lang="en-US" sz="3400" b="0" strike="noStrike" spc="-1">
                <a:solidFill>
                  <a:srgbClr val="FFFFFF"/>
                </a:solidFill>
                <a:latin typeface="Calibri"/>
              </a:rPr>
              <a:t>Първи стъпки</a:t>
            </a:r>
            <a:endParaRPr lang="en-US" sz="3400" b="0" strike="noStrike" spc="-1">
              <a:latin typeface="Arial"/>
            </a:endParaRPr>
          </a:p>
        </p:txBody>
      </p:sp>
      <p:pic>
        <p:nvPicPr>
          <p:cNvPr id="180" name="Picture 2"/>
          <p:cNvPicPr/>
          <p:nvPr/>
        </p:nvPicPr>
        <p:blipFill>
          <a:blip r:embed="rId2"/>
          <a:stretch/>
        </p:blipFill>
        <p:spPr>
          <a:xfrm>
            <a:off x="8609040" y="2822040"/>
            <a:ext cx="3405960" cy="3515040"/>
          </a:xfrm>
          <a:prstGeom prst="rect">
            <a:avLst/>
          </a:prstGeom>
          <a:ln>
            <a:noFill/>
          </a:ln>
        </p:spPr>
      </p:pic>
      <p:sp>
        <p:nvSpPr>
          <p:cNvPr id="6" name="Slide Number Placeholder">
            <a:extLst>
              <a:ext uri="{FF2B5EF4-FFF2-40B4-BE49-F238E27FC236}">
                <a16:creationId xmlns:a16="http://schemas.microsoft.com/office/drawing/2014/main" id="{E64439A8-AE52-4F03-ABDA-919C6DC19C00}"/>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423108669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en-US" sz="4000" b="1" strike="noStrike" spc="-1">
                <a:solidFill>
                  <a:srgbClr val="F3BE60"/>
                </a:solidFill>
                <a:latin typeface="Calibri"/>
              </a:rPr>
              <a:t>Какво е Ардуино?</a:t>
            </a:r>
            <a:endParaRPr lang="en-US" sz="4000" b="0" strike="noStrike" spc="-1">
              <a:latin typeface="Arial"/>
            </a:endParaRPr>
          </a:p>
        </p:txBody>
      </p:sp>
      <p:sp>
        <p:nvSpPr>
          <p:cNvPr id="182"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r>
              <a:rPr lang="en-US" sz="3400" b="0" strike="noStrike" spc="-1">
                <a:solidFill>
                  <a:srgbClr val="FFFFFF"/>
                </a:solidFill>
                <a:latin typeface="Calibri"/>
              </a:rPr>
              <a:t>  		Микроконтролерна платка, съдържаща в себе си захранващ модул, USB порт за комуникация с компютър, микроконтролер и изходни рейки за свързване на периферни устройства.</a:t>
            </a:r>
            <a:endParaRPr lang="en-US" sz="3400" b="0" strike="noStrike" spc="-1">
              <a:latin typeface="Arial"/>
            </a:endParaRPr>
          </a:p>
          <a:p>
            <a:pPr marL="304920" indent="-304200">
              <a:lnSpc>
                <a:spcPct val="100000"/>
              </a:lnSpc>
            </a:pPr>
            <a:r>
              <a:rPr lang="en-US" sz="3400" b="0" strike="noStrike" spc="-1">
                <a:solidFill>
                  <a:srgbClr val="FFFFFF"/>
                </a:solidFill>
                <a:latin typeface="Calibri"/>
              </a:rPr>
              <a:t>		Улеснява процеса на създаване на микропроцесорни системи, като предоставя единна унифицирана платформа.</a:t>
            </a:r>
            <a:endParaRPr lang="en-US" sz="3400" b="0" strike="noStrike" spc="-1">
              <a:latin typeface="Arial"/>
            </a:endParaRPr>
          </a:p>
          <a:p>
            <a:pPr marL="304920" indent="-304200">
              <a:lnSpc>
                <a:spcPct val="100000"/>
              </a:lnSpc>
            </a:pPr>
            <a:r>
              <a:rPr lang="en-US" sz="3400" b="0" strike="noStrike" spc="-1">
                <a:solidFill>
                  <a:srgbClr val="FFFFFF"/>
                </a:solidFill>
                <a:latin typeface="Calibri"/>
              </a:rPr>
              <a:t>		Предоставя отворен код и принципни електрически схеми.</a:t>
            </a:r>
            <a:endParaRPr lang="en-US" sz="3400" b="0" strike="noStrike" spc="-1">
              <a:latin typeface="Arial"/>
            </a:endParaRPr>
          </a:p>
          <a:p>
            <a:pPr marL="304920" indent="-304200">
              <a:lnSpc>
                <a:spcPct val="100000"/>
              </a:lnSpc>
            </a:pPr>
            <a:r>
              <a:rPr lang="en-US" sz="3400" b="0" strike="noStrike" spc="-1">
                <a:solidFill>
                  <a:srgbClr val="FFFFFF"/>
                </a:solidFill>
                <a:latin typeface="Calibri"/>
              </a:rPr>
              <a:t>	</a:t>
            </a:r>
            <a:endParaRPr lang="en-US" sz="3400" b="0" strike="noStrike" spc="-1">
              <a:latin typeface="Arial"/>
            </a:endParaRPr>
          </a:p>
          <a:p>
            <a:pPr marL="304920" indent="-304200">
              <a:lnSpc>
                <a:spcPct val="100000"/>
              </a:lnSpc>
            </a:pPr>
            <a:endParaRPr lang="en-US" sz="3400" b="0" strike="noStrike" spc="-1">
              <a:latin typeface="Arial"/>
            </a:endParaRPr>
          </a:p>
        </p:txBody>
      </p:sp>
      <p:sp>
        <p:nvSpPr>
          <p:cNvPr id="4" name="Slide Number Placeholder">
            <a:extLst>
              <a:ext uri="{FF2B5EF4-FFF2-40B4-BE49-F238E27FC236}">
                <a16:creationId xmlns:a16="http://schemas.microsoft.com/office/drawing/2014/main" id="{0AE2EE02-BA78-48CD-A4E1-ADB0BDFA83FE}"/>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2055865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ustomShape 1"/>
          <p:cNvSpPr/>
          <p:nvPr/>
        </p:nvSpPr>
        <p:spPr>
          <a:xfrm>
            <a:off x="188640" y="152280"/>
            <a:ext cx="1129500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en-US" sz="4000" b="1" strike="noStrike" spc="-1">
                <a:solidFill>
                  <a:srgbClr val="F3BE60"/>
                </a:solidFill>
                <a:latin typeface="Calibri"/>
              </a:rPr>
              <a:t>Видове</a:t>
            </a:r>
            <a:endParaRPr lang="en-US" sz="4000" b="0" strike="noStrike" spc="-1">
              <a:latin typeface="Arial"/>
            </a:endParaRPr>
          </a:p>
        </p:txBody>
      </p:sp>
      <p:sp>
        <p:nvSpPr>
          <p:cNvPr id="184" name="CustomShape 2"/>
          <p:cNvSpPr/>
          <p:nvPr/>
        </p:nvSpPr>
        <p:spPr>
          <a:xfrm>
            <a:off x="304560" y="1066680"/>
            <a:ext cx="11070720" cy="853200"/>
          </a:xfrm>
          <a:prstGeom prst="rect">
            <a:avLst/>
          </a:prstGeom>
          <a:noFill/>
          <a:ln>
            <a:noFill/>
          </a:ln>
        </p:spPr>
        <p:style>
          <a:lnRef idx="0">
            <a:scrgbClr r="0" g="0" b="0"/>
          </a:lnRef>
          <a:fillRef idx="0">
            <a:scrgbClr r="0" g="0" b="0"/>
          </a:fillRef>
          <a:effectRef idx="0">
            <a:scrgbClr r="0" g="0" b="0"/>
          </a:effectRef>
          <a:fontRef idx="minor"/>
        </p:style>
      </p:sp>
      <p:pic>
        <p:nvPicPr>
          <p:cNvPr id="185" name="Picture 184"/>
          <p:cNvPicPr/>
          <p:nvPr/>
        </p:nvPicPr>
        <p:blipFill>
          <a:blip r:embed="rId2"/>
          <a:stretch/>
        </p:blipFill>
        <p:spPr>
          <a:xfrm>
            <a:off x="396000" y="1206360"/>
            <a:ext cx="3718800" cy="2359800"/>
          </a:xfrm>
          <a:prstGeom prst="rect">
            <a:avLst/>
          </a:prstGeom>
          <a:ln>
            <a:noFill/>
          </a:ln>
        </p:spPr>
      </p:pic>
      <p:pic>
        <p:nvPicPr>
          <p:cNvPr id="186" name="Picture 185"/>
          <p:cNvPicPr/>
          <p:nvPr/>
        </p:nvPicPr>
        <p:blipFill>
          <a:blip r:embed="rId3"/>
          <a:stretch/>
        </p:blipFill>
        <p:spPr>
          <a:xfrm>
            <a:off x="4480560" y="1252800"/>
            <a:ext cx="3712320" cy="2346840"/>
          </a:xfrm>
          <a:prstGeom prst="rect">
            <a:avLst/>
          </a:prstGeom>
          <a:ln>
            <a:noFill/>
          </a:ln>
        </p:spPr>
      </p:pic>
      <p:pic>
        <p:nvPicPr>
          <p:cNvPr id="187" name="Picture 186"/>
          <p:cNvPicPr/>
          <p:nvPr/>
        </p:nvPicPr>
        <p:blipFill>
          <a:blip r:embed="rId4"/>
          <a:stretch/>
        </p:blipFill>
        <p:spPr>
          <a:xfrm>
            <a:off x="8595360" y="1257120"/>
            <a:ext cx="3017520" cy="2400480"/>
          </a:xfrm>
          <a:prstGeom prst="rect">
            <a:avLst/>
          </a:prstGeom>
          <a:ln>
            <a:noFill/>
          </a:ln>
        </p:spPr>
      </p:pic>
      <p:pic>
        <p:nvPicPr>
          <p:cNvPr id="188" name="Picture 187"/>
          <p:cNvPicPr/>
          <p:nvPr/>
        </p:nvPicPr>
        <p:blipFill>
          <a:blip r:embed="rId5"/>
          <a:stretch/>
        </p:blipFill>
        <p:spPr>
          <a:xfrm>
            <a:off x="360360" y="3776040"/>
            <a:ext cx="3114360" cy="2939040"/>
          </a:xfrm>
          <a:prstGeom prst="rect">
            <a:avLst/>
          </a:prstGeom>
          <a:ln>
            <a:noFill/>
          </a:ln>
        </p:spPr>
      </p:pic>
      <p:pic>
        <p:nvPicPr>
          <p:cNvPr id="189" name="Picture 188"/>
          <p:cNvPicPr/>
          <p:nvPr/>
        </p:nvPicPr>
        <p:blipFill>
          <a:blip r:embed="rId6"/>
          <a:stretch/>
        </p:blipFill>
        <p:spPr>
          <a:xfrm>
            <a:off x="3749040" y="3789720"/>
            <a:ext cx="2926080" cy="2926080"/>
          </a:xfrm>
          <a:prstGeom prst="rect">
            <a:avLst/>
          </a:prstGeom>
          <a:ln>
            <a:noFill/>
          </a:ln>
        </p:spPr>
      </p:pic>
      <p:pic>
        <p:nvPicPr>
          <p:cNvPr id="190" name="Picture 189"/>
          <p:cNvPicPr/>
          <p:nvPr/>
        </p:nvPicPr>
        <p:blipFill>
          <a:blip r:embed="rId7"/>
          <a:stretch/>
        </p:blipFill>
        <p:spPr>
          <a:xfrm>
            <a:off x="6858000" y="3773880"/>
            <a:ext cx="4572000" cy="2901240"/>
          </a:xfrm>
          <a:prstGeom prst="rect">
            <a:avLst/>
          </a:prstGeom>
          <a:ln>
            <a:noFill/>
          </a:ln>
        </p:spPr>
      </p:pic>
      <p:sp>
        <p:nvSpPr>
          <p:cNvPr id="10" name="Slide Number Placeholder">
            <a:extLst>
              <a:ext uri="{FF2B5EF4-FFF2-40B4-BE49-F238E27FC236}">
                <a16:creationId xmlns:a16="http://schemas.microsoft.com/office/drawing/2014/main" id="{C889A251-2A27-4A7E-B531-6F673A352E18}"/>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3560694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188640" y="152280"/>
            <a:ext cx="1129500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en-US" sz="4000" b="1" strike="noStrike" spc="-1">
                <a:solidFill>
                  <a:srgbClr val="F3BE60"/>
                </a:solidFill>
                <a:latin typeface="Calibri"/>
              </a:rPr>
              <a:t>Основни модули</a:t>
            </a:r>
            <a:endParaRPr lang="en-US" sz="4000" b="0" strike="noStrike" spc="-1">
              <a:latin typeface="Arial"/>
            </a:endParaRPr>
          </a:p>
        </p:txBody>
      </p:sp>
      <p:sp>
        <p:nvSpPr>
          <p:cNvPr id="192" name="CustomShape 2"/>
          <p:cNvSpPr/>
          <p:nvPr/>
        </p:nvSpPr>
        <p:spPr>
          <a:xfrm>
            <a:off x="304560" y="1066680"/>
            <a:ext cx="11070720" cy="853200"/>
          </a:xfrm>
          <a:prstGeom prst="rect">
            <a:avLst/>
          </a:prstGeom>
          <a:noFill/>
          <a:ln>
            <a:noFill/>
          </a:ln>
        </p:spPr>
        <p:style>
          <a:lnRef idx="0">
            <a:scrgbClr r="0" g="0" b="0"/>
          </a:lnRef>
          <a:fillRef idx="0">
            <a:scrgbClr r="0" g="0" b="0"/>
          </a:fillRef>
          <a:effectRef idx="0">
            <a:scrgbClr r="0" g="0" b="0"/>
          </a:effectRef>
          <a:fontRef idx="minor"/>
        </p:style>
      </p:sp>
      <p:pic>
        <p:nvPicPr>
          <p:cNvPr id="193" name="Picture 192"/>
          <p:cNvPicPr/>
          <p:nvPr/>
        </p:nvPicPr>
        <p:blipFill>
          <a:blip r:embed="rId2"/>
          <a:stretch/>
        </p:blipFill>
        <p:spPr>
          <a:xfrm>
            <a:off x="3291840" y="1262520"/>
            <a:ext cx="5257440" cy="5257440"/>
          </a:xfrm>
          <a:prstGeom prst="rect">
            <a:avLst/>
          </a:prstGeom>
          <a:ln>
            <a:noFill/>
          </a:ln>
        </p:spPr>
      </p:pic>
      <p:sp>
        <p:nvSpPr>
          <p:cNvPr id="194" name="CustomShape 3"/>
          <p:cNvSpPr/>
          <p:nvPr/>
        </p:nvSpPr>
        <p:spPr>
          <a:xfrm>
            <a:off x="3474720" y="2743200"/>
            <a:ext cx="1280160" cy="822960"/>
          </a:xfrm>
          <a:prstGeom prst="rect">
            <a:avLst/>
          </a:prstGeom>
          <a:noFill/>
          <a:ln w="73080">
            <a:solidFill>
              <a:srgbClr val="660066"/>
            </a:solidFill>
            <a:round/>
          </a:ln>
        </p:spPr>
        <p:style>
          <a:lnRef idx="0">
            <a:scrgbClr r="0" g="0" b="0"/>
          </a:lnRef>
          <a:fillRef idx="0">
            <a:scrgbClr r="0" g="0" b="0"/>
          </a:fillRef>
          <a:effectRef idx="0">
            <a:scrgbClr r="0" g="0" b="0"/>
          </a:effectRef>
          <a:fontRef idx="minor"/>
        </p:style>
      </p:sp>
      <p:sp>
        <p:nvSpPr>
          <p:cNvPr id="195" name="CustomShape 4"/>
          <p:cNvSpPr/>
          <p:nvPr/>
        </p:nvSpPr>
        <p:spPr>
          <a:xfrm>
            <a:off x="5760720" y="4297680"/>
            <a:ext cx="2286000" cy="548640"/>
          </a:xfrm>
          <a:prstGeom prst="rect">
            <a:avLst/>
          </a:prstGeom>
          <a:noFill/>
          <a:ln w="73080">
            <a:solidFill>
              <a:srgbClr val="660066"/>
            </a:solidFill>
            <a:round/>
          </a:ln>
        </p:spPr>
        <p:style>
          <a:lnRef idx="0">
            <a:scrgbClr r="0" g="0" b="0"/>
          </a:lnRef>
          <a:fillRef idx="0">
            <a:scrgbClr r="0" g="0" b="0"/>
          </a:fillRef>
          <a:effectRef idx="0">
            <a:scrgbClr r="0" g="0" b="0"/>
          </a:effectRef>
          <a:fontRef idx="minor"/>
        </p:style>
      </p:sp>
      <p:sp>
        <p:nvSpPr>
          <p:cNvPr id="196" name="CustomShape 5"/>
          <p:cNvSpPr/>
          <p:nvPr/>
        </p:nvSpPr>
        <p:spPr>
          <a:xfrm>
            <a:off x="3657600" y="4206240"/>
            <a:ext cx="1188720" cy="1371600"/>
          </a:xfrm>
          <a:prstGeom prst="rect">
            <a:avLst/>
          </a:prstGeom>
          <a:noFill/>
          <a:ln w="73080">
            <a:solidFill>
              <a:srgbClr val="660066"/>
            </a:solidFill>
            <a:round/>
          </a:ln>
        </p:spPr>
        <p:style>
          <a:lnRef idx="0">
            <a:scrgbClr r="0" g="0" b="0"/>
          </a:lnRef>
          <a:fillRef idx="0">
            <a:scrgbClr r="0" g="0" b="0"/>
          </a:fillRef>
          <a:effectRef idx="0">
            <a:scrgbClr r="0" g="0" b="0"/>
          </a:effectRef>
          <a:fontRef idx="minor"/>
        </p:style>
      </p:sp>
      <p:sp>
        <p:nvSpPr>
          <p:cNvPr id="197" name="CustomShape 6"/>
          <p:cNvSpPr/>
          <p:nvPr/>
        </p:nvSpPr>
        <p:spPr>
          <a:xfrm>
            <a:off x="5577840" y="5394960"/>
            <a:ext cx="1371600" cy="182880"/>
          </a:xfrm>
          <a:prstGeom prst="rect">
            <a:avLst/>
          </a:prstGeom>
          <a:noFill/>
          <a:ln w="73080">
            <a:solidFill>
              <a:srgbClr val="660066"/>
            </a:solidFill>
            <a:round/>
          </a:ln>
        </p:spPr>
        <p:style>
          <a:lnRef idx="0">
            <a:scrgbClr r="0" g="0" b="0"/>
          </a:lnRef>
          <a:fillRef idx="0">
            <a:scrgbClr r="0" g="0" b="0"/>
          </a:fillRef>
          <a:effectRef idx="0">
            <a:scrgbClr r="0" g="0" b="0"/>
          </a:effectRef>
          <a:fontRef idx="minor"/>
        </p:style>
      </p:sp>
      <p:sp>
        <p:nvSpPr>
          <p:cNvPr id="198" name="CustomShape 7"/>
          <p:cNvSpPr/>
          <p:nvPr/>
        </p:nvSpPr>
        <p:spPr>
          <a:xfrm>
            <a:off x="7132320" y="5394960"/>
            <a:ext cx="1005840" cy="182880"/>
          </a:xfrm>
          <a:prstGeom prst="rect">
            <a:avLst/>
          </a:prstGeom>
          <a:noFill/>
          <a:ln w="73080">
            <a:solidFill>
              <a:srgbClr val="660066"/>
            </a:solidFill>
            <a:round/>
          </a:ln>
        </p:spPr>
        <p:style>
          <a:lnRef idx="0">
            <a:scrgbClr r="0" g="0" b="0"/>
          </a:lnRef>
          <a:fillRef idx="0">
            <a:scrgbClr r="0" g="0" b="0"/>
          </a:fillRef>
          <a:effectRef idx="0">
            <a:scrgbClr r="0" g="0" b="0"/>
          </a:effectRef>
          <a:fontRef idx="minor"/>
        </p:style>
      </p:sp>
      <p:sp>
        <p:nvSpPr>
          <p:cNvPr id="199" name="CustomShape 8"/>
          <p:cNvSpPr/>
          <p:nvPr/>
        </p:nvSpPr>
        <p:spPr>
          <a:xfrm>
            <a:off x="5669280" y="2194560"/>
            <a:ext cx="2468880" cy="274320"/>
          </a:xfrm>
          <a:prstGeom prst="rect">
            <a:avLst/>
          </a:prstGeom>
          <a:noFill/>
          <a:ln w="73080">
            <a:solidFill>
              <a:srgbClr val="660066"/>
            </a:solidFill>
            <a:round/>
          </a:ln>
        </p:spPr>
        <p:style>
          <a:lnRef idx="0">
            <a:scrgbClr r="0" g="0" b="0"/>
          </a:lnRef>
          <a:fillRef idx="0">
            <a:scrgbClr r="0" g="0" b="0"/>
          </a:fillRef>
          <a:effectRef idx="0">
            <a:scrgbClr r="0" g="0" b="0"/>
          </a:effectRef>
          <a:fontRef idx="minor"/>
        </p:style>
      </p:sp>
      <p:sp>
        <p:nvSpPr>
          <p:cNvPr id="200" name="CustomShape 9"/>
          <p:cNvSpPr/>
          <p:nvPr/>
        </p:nvSpPr>
        <p:spPr>
          <a:xfrm>
            <a:off x="5486400" y="3200400"/>
            <a:ext cx="457200" cy="274320"/>
          </a:xfrm>
          <a:prstGeom prst="rect">
            <a:avLst/>
          </a:prstGeom>
          <a:noFill/>
          <a:ln w="73080">
            <a:solidFill>
              <a:srgbClr val="660066"/>
            </a:solidFill>
            <a:round/>
          </a:ln>
        </p:spPr>
        <p:style>
          <a:lnRef idx="0">
            <a:scrgbClr r="0" g="0" b="0"/>
          </a:lnRef>
          <a:fillRef idx="0">
            <a:scrgbClr r="0" g="0" b="0"/>
          </a:fillRef>
          <a:effectRef idx="0">
            <a:scrgbClr r="0" g="0" b="0"/>
          </a:effectRef>
          <a:fontRef idx="minor"/>
        </p:style>
      </p:sp>
      <p:sp>
        <p:nvSpPr>
          <p:cNvPr id="201" name="CustomShape 10"/>
          <p:cNvSpPr/>
          <p:nvPr/>
        </p:nvSpPr>
        <p:spPr>
          <a:xfrm>
            <a:off x="5486400" y="2743200"/>
            <a:ext cx="457200" cy="274320"/>
          </a:xfrm>
          <a:prstGeom prst="rect">
            <a:avLst/>
          </a:prstGeom>
          <a:noFill/>
          <a:ln w="73080">
            <a:solidFill>
              <a:srgbClr val="660066"/>
            </a:solidFill>
            <a:round/>
          </a:ln>
        </p:spPr>
        <p:style>
          <a:lnRef idx="0">
            <a:scrgbClr r="0" g="0" b="0"/>
          </a:lnRef>
          <a:fillRef idx="0">
            <a:scrgbClr r="0" g="0" b="0"/>
          </a:fillRef>
          <a:effectRef idx="0">
            <a:scrgbClr r="0" g="0" b="0"/>
          </a:effectRef>
          <a:fontRef idx="minor"/>
        </p:style>
      </p:sp>
      <p:sp>
        <p:nvSpPr>
          <p:cNvPr id="202" name="CustomShape 11"/>
          <p:cNvSpPr/>
          <p:nvPr/>
        </p:nvSpPr>
        <p:spPr>
          <a:xfrm>
            <a:off x="4023360" y="2194560"/>
            <a:ext cx="640080" cy="457200"/>
          </a:xfrm>
          <a:prstGeom prst="rect">
            <a:avLst/>
          </a:prstGeom>
          <a:noFill/>
          <a:ln w="73080">
            <a:solidFill>
              <a:srgbClr val="660066"/>
            </a:solidFill>
            <a:round/>
          </a:ln>
        </p:spPr>
        <p:style>
          <a:lnRef idx="0">
            <a:scrgbClr r="0" g="0" b="0"/>
          </a:lnRef>
          <a:fillRef idx="0">
            <a:scrgbClr r="0" g="0" b="0"/>
          </a:fillRef>
          <a:effectRef idx="0">
            <a:scrgbClr r="0" g="0" b="0"/>
          </a:effectRef>
          <a:fontRef idx="minor"/>
        </p:style>
      </p:sp>
      <p:sp>
        <p:nvSpPr>
          <p:cNvPr id="203" name="CustomShape 12"/>
          <p:cNvSpPr/>
          <p:nvPr/>
        </p:nvSpPr>
        <p:spPr>
          <a:xfrm>
            <a:off x="2468880" y="2194560"/>
            <a:ext cx="1371600" cy="365760"/>
          </a:xfrm>
          <a:prstGeom prst="rect">
            <a:avLst/>
          </a:prstGeom>
          <a:solidFill>
            <a:srgbClr val="AEA79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0" strike="noStrike" spc="-1">
                <a:latin typeface="Arial"/>
              </a:rPr>
              <a:t>Бутон Reset</a:t>
            </a:r>
          </a:p>
        </p:txBody>
      </p:sp>
      <p:sp>
        <p:nvSpPr>
          <p:cNvPr id="204" name="CustomShape 13"/>
          <p:cNvSpPr/>
          <p:nvPr/>
        </p:nvSpPr>
        <p:spPr>
          <a:xfrm>
            <a:off x="1920240" y="2834640"/>
            <a:ext cx="1371600" cy="365760"/>
          </a:xfrm>
          <a:prstGeom prst="rect">
            <a:avLst/>
          </a:prstGeom>
          <a:solidFill>
            <a:srgbClr val="AEA79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0" strike="noStrike" spc="-1">
                <a:latin typeface="Arial"/>
              </a:rPr>
              <a:t>USB Type B</a:t>
            </a:r>
          </a:p>
        </p:txBody>
      </p:sp>
      <p:sp>
        <p:nvSpPr>
          <p:cNvPr id="205" name="CustomShape 14"/>
          <p:cNvSpPr/>
          <p:nvPr/>
        </p:nvSpPr>
        <p:spPr>
          <a:xfrm>
            <a:off x="1737360" y="4206240"/>
            <a:ext cx="1828800" cy="640080"/>
          </a:xfrm>
          <a:prstGeom prst="rect">
            <a:avLst/>
          </a:prstGeom>
          <a:solidFill>
            <a:srgbClr val="AEA79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0" strike="noStrike" spc="-1">
                <a:latin typeface="Arial"/>
              </a:rPr>
              <a:t>Захранване</a:t>
            </a:r>
          </a:p>
          <a:p>
            <a:pPr algn="ctr"/>
            <a:r>
              <a:rPr lang="en-US" sz="1800" b="0" strike="noStrike" spc="-1">
                <a:latin typeface="Arial"/>
              </a:rPr>
              <a:t>9VDC – 12VDC</a:t>
            </a:r>
          </a:p>
        </p:txBody>
      </p:sp>
      <p:sp>
        <p:nvSpPr>
          <p:cNvPr id="206" name="CustomShape 15"/>
          <p:cNvSpPr/>
          <p:nvPr/>
        </p:nvSpPr>
        <p:spPr>
          <a:xfrm>
            <a:off x="4937760" y="5669280"/>
            <a:ext cx="2011680" cy="731520"/>
          </a:xfrm>
          <a:prstGeom prst="rect">
            <a:avLst/>
          </a:prstGeom>
          <a:solidFill>
            <a:srgbClr val="AEA79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0" strike="noStrike" spc="-1">
                <a:latin typeface="Arial"/>
              </a:rPr>
              <a:t>Изходно / входни </a:t>
            </a:r>
          </a:p>
          <a:p>
            <a:pPr algn="ctr"/>
            <a:r>
              <a:rPr lang="en-US" sz="1800" b="0" strike="noStrike" spc="-1">
                <a:latin typeface="Arial"/>
              </a:rPr>
              <a:t>напрежения</a:t>
            </a:r>
          </a:p>
        </p:txBody>
      </p:sp>
      <p:sp>
        <p:nvSpPr>
          <p:cNvPr id="207" name="CustomShape 16"/>
          <p:cNvSpPr/>
          <p:nvPr/>
        </p:nvSpPr>
        <p:spPr>
          <a:xfrm>
            <a:off x="7132320" y="5669280"/>
            <a:ext cx="1737360" cy="365760"/>
          </a:xfrm>
          <a:prstGeom prst="rect">
            <a:avLst/>
          </a:prstGeom>
          <a:solidFill>
            <a:srgbClr val="AEA79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0" strike="noStrike" spc="-1">
                <a:latin typeface="Arial"/>
              </a:rPr>
              <a:t>Аналогов вход</a:t>
            </a:r>
          </a:p>
        </p:txBody>
      </p:sp>
      <p:sp>
        <p:nvSpPr>
          <p:cNvPr id="208" name="CustomShape 17"/>
          <p:cNvSpPr/>
          <p:nvPr/>
        </p:nvSpPr>
        <p:spPr>
          <a:xfrm>
            <a:off x="8138160" y="4297680"/>
            <a:ext cx="3474720" cy="365760"/>
          </a:xfrm>
          <a:prstGeom prst="rect">
            <a:avLst/>
          </a:prstGeom>
          <a:solidFill>
            <a:srgbClr val="AEA79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0" strike="noStrike" spc="-1">
                <a:latin typeface="Arial"/>
              </a:rPr>
              <a:t>Микроконтролер AtMega328P</a:t>
            </a:r>
          </a:p>
        </p:txBody>
      </p:sp>
      <p:sp>
        <p:nvSpPr>
          <p:cNvPr id="209" name="CustomShape 18"/>
          <p:cNvSpPr/>
          <p:nvPr/>
        </p:nvSpPr>
        <p:spPr>
          <a:xfrm>
            <a:off x="5669280" y="1445400"/>
            <a:ext cx="3108960" cy="657720"/>
          </a:xfrm>
          <a:prstGeom prst="rect">
            <a:avLst/>
          </a:prstGeom>
          <a:solidFill>
            <a:srgbClr val="AEA79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0" strike="noStrike" spc="-1" dirty="0" err="1">
                <a:latin typeface="Arial"/>
              </a:rPr>
              <a:t>Цифрови</a:t>
            </a:r>
            <a:r>
              <a:rPr lang="en-US" sz="1800" b="0" strike="noStrike" spc="-1" dirty="0">
                <a:latin typeface="Arial"/>
              </a:rPr>
              <a:t> </a:t>
            </a:r>
            <a:r>
              <a:rPr lang="en-US" sz="1800" b="0" strike="noStrike" spc="-1" dirty="0" err="1">
                <a:latin typeface="Arial"/>
              </a:rPr>
              <a:t>входове</a:t>
            </a:r>
            <a:r>
              <a:rPr lang="en-US" sz="1800" b="0" strike="noStrike" spc="-1" dirty="0">
                <a:latin typeface="Arial"/>
              </a:rPr>
              <a:t> / </a:t>
            </a:r>
            <a:r>
              <a:rPr lang="en-US" sz="1800" b="0" strike="noStrike" spc="-1" dirty="0" err="1">
                <a:latin typeface="Arial"/>
              </a:rPr>
              <a:t>изходи</a:t>
            </a:r>
            <a:endParaRPr lang="en-US" sz="1800" b="0" strike="noStrike" spc="-1" dirty="0">
              <a:latin typeface="Arial"/>
            </a:endParaRPr>
          </a:p>
          <a:p>
            <a:pPr algn="ctr"/>
            <a:r>
              <a:rPr lang="en-US" sz="1800" b="0" strike="noStrike" spc="-1" dirty="0">
                <a:latin typeface="Arial"/>
              </a:rPr>
              <a:t> с </a:t>
            </a:r>
            <a:r>
              <a:rPr lang="en-US" sz="1800" b="0" strike="noStrike" spc="-1" dirty="0" err="1">
                <a:latin typeface="Arial"/>
              </a:rPr>
              <a:t>общо</a:t>
            </a:r>
            <a:r>
              <a:rPr lang="en-US" sz="1800" b="0" strike="noStrike" spc="-1" dirty="0">
                <a:latin typeface="Arial"/>
              </a:rPr>
              <a:t> </a:t>
            </a:r>
            <a:r>
              <a:rPr lang="en-US" sz="1800" b="0" strike="noStrike" spc="-1" dirty="0" err="1">
                <a:latin typeface="Arial"/>
              </a:rPr>
              <a:t>предназначение</a:t>
            </a:r>
            <a:endParaRPr lang="en-US" sz="1800" b="0" strike="noStrike" spc="-1" dirty="0">
              <a:latin typeface="Arial"/>
            </a:endParaRPr>
          </a:p>
        </p:txBody>
      </p:sp>
      <p:sp>
        <p:nvSpPr>
          <p:cNvPr id="210" name="CustomShape 19"/>
          <p:cNvSpPr/>
          <p:nvPr/>
        </p:nvSpPr>
        <p:spPr>
          <a:xfrm>
            <a:off x="6035040" y="2651760"/>
            <a:ext cx="2926080" cy="365760"/>
          </a:xfrm>
          <a:prstGeom prst="rect">
            <a:avLst/>
          </a:prstGeom>
          <a:solidFill>
            <a:srgbClr val="AEA79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0" strike="noStrike" spc="-1">
                <a:latin typeface="Arial"/>
              </a:rPr>
              <a:t>Вграден светодиод (D13)</a:t>
            </a:r>
          </a:p>
        </p:txBody>
      </p:sp>
      <p:sp>
        <p:nvSpPr>
          <p:cNvPr id="211" name="CustomShape 20"/>
          <p:cNvSpPr/>
          <p:nvPr/>
        </p:nvSpPr>
        <p:spPr>
          <a:xfrm>
            <a:off x="6035040" y="3200400"/>
            <a:ext cx="2926080" cy="365760"/>
          </a:xfrm>
          <a:prstGeom prst="rect">
            <a:avLst/>
          </a:prstGeom>
          <a:solidFill>
            <a:srgbClr val="AEA79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en-US" sz="1800" b="0" strike="noStrike" spc="-1">
                <a:latin typeface="Arial"/>
              </a:rPr>
              <a:t>Светодиоди комуникация</a:t>
            </a:r>
          </a:p>
        </p:txBody>
      </p:sp>
      <p:sp>
        <p:nvSpPr>
          <p:cNvPr id="23" name="Slide Number Placeholder">
            <a:extLst>
              <a:ext uri="{FF2B5EF4-FFF2-40B4-BE49-F238E27FC236}">
                <a16:creationId xmlns:a16="http://schemas.microsoft.com/office/drawing/2014/main" id="{F745B44D-6231-4821-B6EE-D72EAF1CB2FC}"/>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13468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en-US" sz="4000" b="1" strike="noStrike" spc="-1">
                <a:solidFill>
                  <a:srgbClr val="F3BE60"/>
                </a:solidFill>
                <a:latin typeface="Calibri"/>
              </a:rPr>
              <a:t>Въведение в Ардуино</a:t>
            </a:r>
            <a:endParaRPr lang="en-US" sz="4000" b="0" strike="noStrike" spc="-1">
              <a:latin typeface="Arial"/>
            </a:endParaRPr>
          </a:p>
        </p:txBody>
      </p:sp>
      <p:pic>
        <p:nvPicPr>
          <p:cNvPr id="213" name="Picture 212"/>
          <p:cNvPicPr/>
          <p:nvPr/>
        </p:nvPicPr>
        <p:blipFill>
          <a:blip r:embed="rId2"/>
          <a:stretch/>
        </p:blipFill>
        <p:spPr>
          <a:xfrm>
            <a:off x="228960" y="1326240"/>
            <a:ext cx="5257440" cy="5257440"/>
          </a:xfrm>
          <a:prstGeom prst="rect">
            <a:avLst/>
          </a:prstGeom>
          <a:ln>
            <a:noFill/>
          </a:ln>
        </p:spPr>
      </p:pic>
      <p:pic>
        <p:nvPicPr>
          <p:cNvPr id="214" name="Picture 213"/>
          <p:cNvPicPr/>
          <p:nvPr/>
        </p:nvPicPr>
        <p:blipFill>
          <a:blip r:embed="rId3"/>
          <a:stretch/>
        </p:blipFill>
        <p:spPr>
          <a:xfrm>
            <a:off x="6446880" y="1326240"/>
            <a:ext cx="5257440" cy="5257440"/>
          </a:xfrm>
          <a:prstGeom prst="rect">
            <a:avLst/>
          </a:prstGeom>
          <a:ln>
            <a:noFill/>
          </a:ln>
        </p:spPr>
      </p:pic>
      <p:sp>
        <p:nvSpPr>
          <p:cNvPr id="215" name="CustomShape 2"/>
          <p:cNvSpPr/>
          <p:nvPr/>
        </p:nvSpPr>
        <p:spPr>
          <a:xfrm>
            <a:off x="5394960" y="3108960"/>
            <a:ext cx="1188720" cy="192024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pic>
        <p:nvPicPr>
          <p:cNvPr id="216" name="Picture 215"/>
          <p:cNvPicPr/>
          <p:nvPr/>
        </p:nvPicPr>
        <p:blipFill>
          <a:blip r:embed="rId4"/>
          <a:stretch/>
        </p:blipFill>
        <p:spPr>
          <a:xfrm>
            <a:off x="5303520" y="3291840"/>
            <a:ext cx="1463040" cy="1463040"/>
          </a:xfrm>
          <a:prstGeom prst="rect">
            <a:avLst/>
          </a:prstGeom>
          <a:ln>
            <a:noFill/>
          </a:ln>
        </p:spPr>
      </p:pic>
      <p:sp>
        <p:nvSpPr>
          <p:cNvPr id="7" name="Slide Number Placeholder">
            <a:extLst>
              <a:ext uri="{FF2B5EF4-FFF2-40B4-BE49-F238E27FC236}">
                <a16:creationId xmlns:a16="http://schemas.microsoft.com/office/drawing/2014/main" id="{CBDF1571-13AE-466B-8C8F-1F0F95CB0877}"/>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6</a:t>
            </a:fld>
            <a:endParaRPr lang="en-US" dirty="0">
              <a:solidFill>
                <a:prstClr val="white">
                  <a:tint val="75000"/>
                </a:prstClr>
              </a:solidFill>
            </a:endParaRPr>
          </a:p>
        </p:txBody>
      </p:sp>
    </p:spTree>
    <p:extLst>
      <p:ext uri="{BB962C8B-B14F-4D97-AF65-F5344CB8AC3E}">
        <p14:creationId xmlns:p14="http://schemas.microsoft.com/office/powerpoint/2010/main" val="930137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11566440" y="6525000"/>
            <a:ext cx="428040" cy="19584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noAutofit/>
          </a:bodyPr>
          <a:lstStyle/>
          <a:p>
            <a:pPr algn="r">
              <a:lnSpc>
                <a:spcPct val="100000"/>
              </a:lnSpc>
            </a:pPr>
            <a:fld id="{F99659D5-F7A7-470D-B981-C917347A2FE8}" type="slidenum">
              <a:rPr lang="en-US" sz="1000" b="0" strike="noStrike" spc="-1">
                <a:solidFill>
                  <a:srgbClr val="FFFFFF"/>
                </a:solidFill>
                <a:latin typeface="Calibri"/>
              </a:rPr>
              <a:t>7</a:t>
            </a:fld>
            <a:endParaRPr lang="en-US" sz="1000" b="0" strike="noStrike" spc="-1">
              <a:latin typeface="Arial"/>
            </a:endParaRPr>
          </a:p>
        </p:txBody>
      </p:sp>
      <p:sp>
        <p:nvSpPr>
          <p:cNvPr id="218" name="CustomShape 2"/>
          <p:cNvSpPr/>
          <p:nvPr/>
        </p:nvSpPr>
        <p:spPr>
          <a:xfrm>
            <a:off x="190440" y="1151280"/>
            <a:ext cx="11804040" cy="5569560"/>
          </a:xfrm>
          <a:prstGeom prst="rect">
            <a:avLst/>
          </a:prstGeom>
          <a:noFill/>
          <a:ln>
            <a:noFill/>
          </a:ln>
        </p:spPr>
        <p:style>
          <a:lnRef idx="0">
            <a:scrgbClr r="0" g="0" b="0"/>
          </a:lnRef>
          <a:fillRef idx="0">
            <a:scrgbClr r="0" g="0" b="0"/>
          </a:fillRef>
          <a:effectRef idx="0">
            <a:scrgbClr r="0" g="0" b="0"/>
          </a:effectRef>
          <a:fontRef idx="minor"/>
        </p:style>
      </p:sp>
      <p:sp>
        <p:nvSpPr>
          <p:cNvPr id="219" name="CustomShape 3"/>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sp>
      <p:pic>
        <p:nvPicPr>
          <p:cNvPr id="220" name="Picture 219"/>
          <p:cNvPicPr/>
          <p:nvPr/>
        </p:nvPicPr>
        <p:blipFill>
          <a:blip r:embed="rId2"/>
          <a:stretch/>
        </p:blipFill>
        <p:spPr>
          <a:xfrm>
            <a:off x="2677680" y="316391"/>
            <a:ext cx="6857640" cy="6234218"/>
          </a:xfrm>
          <a:prstGeom prst="rect">
            <a:avLst/>
          </a:prstGeom>
          <a:ln>
            <a:noFill/>
          </a:ln>
        </p:spPr>
      </p:pic>
      <p:sp>
        <p:nvSpPr>
          <p:cNvPr id="6" name="Slide Number Placeholder">
            <a:extLst>
              <a:ext uri="{FF2B5EF4-FFF2-40B4-BE49-F238E27FC236}">
                <a16:creationId xmlns:a16="http://schemas.microsoft.com/office/drawing/2014/main" id="{E5A58EE9-4498-4742-8941-EBD22C909B8F}"/>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3057522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188640" y="152280"/>
            <a:ext cx="1129500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en-US" sz="4000" b="1" strike="noStrike" spc="-1">
                <a:solidFill>
                  <a:srgbClr val="F3BE60"/>
                </a:solidFill>
                <a:latin typeface="Calibri"/>
              </a:rPr>
              <a:t>Основни характеристики</a:t>
            </a:r>
            <a:endParaRPr lang="en-US" sz="4000" b="0" strike="noStrike" spc="-1">
              <a:latin typeface="Arial"/>
            </a:endParaRPr>
          </a:p>
        </p:txBody>
      </p:sp>
      <p:sp>
        <p:nvSpPr>
          <p:cNvPr id="222" name="CustomShape 2"/>
          <p:cNvSpPr/>
          <p:nvPr/>
        </p:nvSpPr>
        <p:spPr>
          <a:xfrm>
            <a:off x="304560" y="1066680"/>
            <a:ext cx="11070720" cy="853200"/>
          </a:xfrm>
          <a:prstGeom prst="rect">
            <a:avLst/>
          </a:prstGeom>
          <a:noFill/>
          <a:ln>
            <a:noFill/>
          </a:ln>
        </p:spPr>
        <p:style>
          <a:lnRef idx="0">
            <a:scrgbClr r="0" g="0" b="0"/>
          </a:lnRef>
          <a:fillRef idx="0">
            <a:scrgbClr r="0" g="0" b="0"/>
          </a:fillRef>
          <a:effectRef idx="0">
            <a:scrgbClr r="0" g="0" b="0"/>
          </a:effectRef>
          <a:fontRef idx="minor"/>
        </p:style>
      </p:sp>
      <p:sp>
        <p:nvSpPr>
          <p:cNvPr id="223" name="TextShape 3"/>
          <p:cNvSpPr txBox="1"/>
          <p:nvPr/>
        </p:nvSpPr>
        <p:spPr>
          <a:xfrm>
            <a:off x="365760" y="1262520"/>
            <a:ext cx="11612880" cy="4830638"/>
          </a:xfrm>
          <a:prstGeom prst="rect">
            <a:avLst/>
          </a:prstGeom>
          <a:noFill/>
          <a:ln>
            <a:noFill/>
          </a:ln>
        </p:spPr>
        <p:txBody>
          <a:bodyPr lIns="90000" tIns="45000" rIns="90000" bIns="45000">
            <a:spAutoFit/>
          </a:bodyPr>
          <a:lstStyle/>
          <a:p>
            <a:r>
              <a:rPr lang="en-US" sz="2800" b="0" strike="noStrike" spc="-1" dirty="0">
                <a:latin typeface="Arial"/>
              </a:rPr>
              <a:t>-	USB </a:t>
            </a:r>
            <a:r>
              <a:rPr lang="en-US" sz="2800" b="0" strike="noStrike" spc="-1" dirty="0" err="1">
                <a:latin typeface="Arial"/>
              </a:rPr>
              <a:t>порт</a:t>
            </a:r>
            <a:r>
              <a:rPr lang="en-US" sz="2800" b="0" strike="noStrike" spc="-1" dirty="0">
                <a:latin typeface="Arial"/>
              </a:rPr>
              <a:t> </a:t>
            </a:r>
            <a:r>
              <a:rPr lang="en-US" sz="2800" b="0" strike="noStrike" spc="-1" dirty="0" err="1">
                <a:latin typeface="Arial"/>
              </a:rPr>
              <a:t>за</a:t>
            </a:r>
            <a:r>
              <a:rPr lang="en-US" sz="2800" b="0" strike="noStrike" spc="-1" dirty="0">
                <a:latin typeface="Arial"/>
              </a:rPr>
              <a:t> </a:t>
            </a:r>
            <a:r>
              <a:rPr lang="en-US" sz="2800" b="0" strike="noStrike" spc="-1" dirty="0" err="1">
                <a:latin typeface="Arial"/>
              </a:rPr>
              <a:t>програмиране</a:t>
            </a:r>
            <a:r>
              <a:rPr lang="en-US" sz="2800" b="0" strike="noStrike" spc="-1" dirty="0">
                <a:latin typeface="Arial"/>
              </a:rPr>
              <a:t>, </a:t>
            </a:r>
            <a:r>
              <a:rPr lang="en-US" sz="2800" b="0" strike="noStrike" spc="-1" dirty="0" err="1">
                <a:latin typeface="Arial"/>
              </a:rPr>
              <a:t>комуникация</a:t>
            </a:r>
            <a:r>
              <a:rPr lang="en-US" sz="2800" b="0" strike="noStrike" spc="-1" dirty="0">
                <a:latin typeface="Arial"/>
              </a:rPr>
              <a:t> с </a:t>
            </a:r>
            <a:r>
              <a:rPr lang="en-US" sz="2800" b="0" strike="noStrike" spc="-1" dirty="0" err="1">
                <a:latin typeface="Arial"/>
              </a:rPr>
              <a:t>компютър</a:t>
            </a:r>
            <a:r>
              <a:rPr lang="en-US" sz="2800" b="0" strike="noStrike" spc="-1" dirty="0">
                <a:latin typeface="Arial"/>
              </a:rPr>
              <a:t> и </a:t>
            </a:r>
            <a:r>
              <a:rPr lang="en-US" sz="2800" b="0" strike="noStrike" spc="-1" dirty="0" err="1">
                <a:latin typeface="Arial"/>
              </a:rPr>
              <a:t>захранване</a:t>
            </a:r>
            <a:r>
              <a:rPr lang="en-US" sz="2800" b="0" strike="noStrike" spc="-1" dirty="0">
                <a:latin typeface="Arial"/>
              </a:rPr>
              <a:t> с 5V;</a:t>
            </a:r>
          </a:p>
          <a:p>
            <a:r>
              <a:rPr lang="en-US" sz="2800" b="0" strike="noStrike" spc="-1" dirty="0">
                <a:latin typeface="Arial"/>
              </a:rPr>
              <a:t>-	</a:t>
            </a:r>
            <a:r>
              <a:rPr lang="en-US" sz="2800" b="0" strike="noStrike" spc="-1" dirty="0" err="1">
                <a:latin typeface="Arial"/>
              </a:rPr>
              <a:t>Алтернативен</a:t>
            </a:r>
            <a:r>
              <a:rPr lang="en-US" sz="2800" b="0" strike="noStrike" spc="-1" dirty="0">
                <a:latin typeface="Arial"/>
              </a:rPr>
              <a:t> </a:t>
            </a:r>
            <a:r>
              <a:rPr lang="en-US" sz="2800" b="0" strike="noStrike" spc="-1" dirty="0" err="1">
                <a:latin typeface="Arial"/>
              </a:rPr>
              <a:t>вход</a:t>
            </a:r>
            <a:r>
              <a:rPr lang="en-US" sz="2800" b="0" strike="noStrike" spc="-1" dirty="0">
                <a:latin typeface="Arial"/>
              </a:rPr>
              <a:t> </a:t>
            </a:r>
            <a:r>
              <a:rPr lang="en-US" sz="2800" b="0" strike="noStrike" spc="-1" dirty="0" err="1">
                <a:latin typeface="Arial"/>
              </a:rPr>
              <a:t>за</a:t>
            </a:r>
            <a:r>
              <a:rPr lang="en-US" sz="2800" b="0" strike="noStrike" spc="-1" dirty="0">
                <a:latin typeface="Arial"/>
              </a:rPr>
              <a:t> </a:t>
            </a:r>
            <a:r>
              <a:rPr lang="en-US" sz="2800" b="0" strike="noStrike" spc="-1" dirty="0" err="1">
                <a:latin typeface="Arial"/>
              </a:rPr>
              <a:t>захранване</a:t>
            </a:r>
            <a:r>
              <a:rPr lang="en-US" sz="2800" b="0" strike="noStrike" spc="-1" dirty="0">
                <a:latin typeface="Arial"/>
              </a:rPr>
              <a:t> 7V – 12V;</a:t>
            </a:r>
          </a:p>
          <a:p>
            <a:r>
              <a:rPr lang="en-US" sz="2800" b="0" strike="noStrike" spc="-1" dirty="0">
                <a:latin typeface="Arial"/>
              </a:rPr>
              <a:t>-	6 </a:t>
            </a:r>
            <a:r>
              <a:rPr lang="en-US" sz="2800" b="0" strike="noStrike" spc="-1" dirty="0" err="1">
                <a:latin typeface="Arial"/>
              </a:rPr>
              <a:t>аналогови</a:t>
            </a:r>
            <a:r>
              <a:rPr lang="en-US" sz="2800" b="0" strike="noStrike" spc="-1" dirty="0">
                <a:latin typeface="Arial"/>
              </a:rPr>
              <a:t> </a:t>
            </a:r>
            <a:r>
              <a:rPr lang="en-US" sz="2800" b="0" strike="noStrike" spc="-1" dirty="0" err="1">
                <a:latin typeface="Arial"/>
              </a:rPr>
              <a:t>входа</a:t>
            </a:r>
            <a:r>
              <a:rPr lang="en-US" sz="2800" b="0" strike="noStrike" spc="-1" dirty="0">
                <a:latin typeface="Arial"/>
              </a:rPr>
              <a:t> – А0 – А5;</a:t>
            </a:r>
          </a:p>
          <a:p>
            <a:r>
              <a:rPr lang="en-US" sz="2800" b="0" strike="noStrike" spc="-1" dirty="0">
                <a:latin typeface="Arial"/>
              </a:rPr>
              <a:t>-	14 </a:t>
            </a:r>
            <a:r>
              <a:rPr lang="en-US" sz="2800" b="0" strike="noStrike" spc="-1" dirty="0" err="1">
                <a:latin typeface="Arial"/>
              </a:rPr>
              <a:t>цифрови</a:t>
            </a:r>
            <a:r>
              <a:rPr lang="en-US" sz="2800" b="0" strike="noStrike" spc="-1" dirty="0">
                <a:latin typeface="Arial"/>
              </a:rPr>
              <a:t> </a:t>
            </a:r>
            <a:r>
              <a:rPr lang="en-US" sz="2800" b="0" strike="noStrike" spc="-1" dirty="0" err="1">
                <a:latin typeface="Arial"/>
              </a:rPr>
              <a:t>изходи</a:t>
            </a:r>
            <a:r>
              <a:rPr lang="en-US" sz="2800" b="0" strike="noStrike" spc="-1" dirty="0">
                <a:latin typeface="Arial"/>
              </a:rPr>
              <a:t> с </a:t>
            </a:r>
            <a:r>
              <a:rPr lang="en-US" sz="2800" b="0" strike="noStrike" spc="-1" dirty="0" err="1">
                <a:latin typeface="Arial"/>
              </a:rPr>
              <a:t>общо</a:t>
            </a:r>
            <a:r>
              <a:rPr lang="en-US" sz="2800" b="0" strike="noStrike" spc="-1" dirty="0">
                <a:latin typeface="Arial"/>
              </a:rPr>
              <a:t> </a:t>
            </a:r>
            <a:r>
              <a:rPr lang="en-US" sz="2800" b="0" strike="noStrike" spc="-1" dirty="0" err="1">
                <a:latin typeface="Arial"/>
              </a:rPr>
              <a:t>предназначение</a:t>
            </a:r>
            <a:r>
              <a:rPr lang="en-US" sz="2800" b="0" strike="noStrike" spc="-1" dirty="0">
                <a:latin typeface="Arial"/>
              </a:rPr>
              <a:t>;</a:t>
            </a:r>
          </a:p>
          <a:p>
            <a:r>
              <a:rPr lang="en-US" sz="2800" b="0" strike="noStrike" spc="-1" dirty="0">
                <a:latin typeface="Arial"/>
              </a:rPr>
              <a:t>-	6 </a:t>
            </a:r>
            <a:r>
              <a:rPr lang="en-US" sz="2800" b="0" strike="noStrike" spc="-1" dirty="0" err="1">
                <a:latin typeface="Arial"/>
              </a:rPr>
              <a:t>извода</a:t>
            </a:r>
            <a:r>
              <a:rPr lang="en-US" sz="2800" b="0" strike="noStrike" spc="-1" dirty="0">
                <a:latin typeface="Arial"/>
              </a:rPr>
              <a:t> </a:t>
            </a:r>
            <a:r>
              <a:rPr lang="en-US" sz="2800" b="0" strike="noStrike" spc="-1" dirty="0" err="1">
                <a:latin typeface="Arial"/>
              </a:rPr>
              <a:t>за</a:t>
            </a:r>
            <a:r>
              <a:rPr lang="en-US" sz="2800" b="0" strike="noStrike" spc="-1" dirty="0">
                <a:latin typeface="Arial"/>
              </a:rPr>
              <a:t> </a:t>
            </a:r>
            <a:r>
              <a:rPr lang="en-US" sz="2800" b="0" strike="noStrike" spc="-1" dirty="0" err="1">
                <a:latin typeface="Arial"/>
              </a:rPr>
              <a:t>широчинно-импулсна</a:t>
            </a:r>
            <a:r>
              <a:rPr lang="en-US" sz="2800" b="0" strike="noStrike" spc="-1" dirty="0">
                <a:latin typeface="Arial"/>
              </a:rPr>
              <a:t> </a:t>
            </a:r>
            <a:r>
              <a:rPr lang="en-US" sz="2800" b="0" strike="noStrike" spc="-1" dirty="0" err="1">
                <a:latin typeface="Arial"/>
              </a:rPr>
              <a:t>модулация</a:t>
            </a:r>
            <a:r>
              <a:rPr lang="en-US" sz="2800" b="0" strike="noStrike" spc="-1" dirty="0">
                <a:latin typeface="Arial"/>
              </a:rPr>
              <a:t>;</a:t>
            </a:r>
          </a:p>
          <a:p>
            <a:r>
              <a:rPr lang="en-US" sz="2800" b="0" strike="noStrike" spc="-1" dirty="0">
                <a:latin typeface="Arial"/>
              </a:rPr>
              <a:t>-	5V </a:t>
            </a:r>
            <a:r>
              <a:rPr lang="en-US" sz="2800" b="0" strike="noStrike" spc="-1" dirty="0" err="1">
                <a:latin typeface="Arial"/>
              </a:rPr>
              <a:t>изходящо</a:t>
            </a:r>
            <a:r>
              <a:rPr lang="en-US" sz="2800" b="0" strike="noStrike" spc="-1" dirty="0">
                <a:latin typeface="Arial"/>
              </a:rPr>
              <a:t> </a:t>
            </a:r>
            <a:r>
              <a:rPr lang="en-US" sz="2800" b="0" strike="noStrike" spc="-1" dirty="0" err="1">
                <a:latin typeface="Arial"/>
              </a:rPr>
              <a:t>напрежение</a:t>
            </a:r>
            <a:r>
              <a:rPr lang="en-US" sz="2800" b="0" strike="noStrike" spc="-1" dirty="0">
                <a:latin typeface="Arial"/>
              </a:rPr>
              <a:t> </a:t>
            </a:r>
            <a:r>
              <a:rPr lang="en-US" sz="2800" b="0" strike="noStrike" spc="-1" dirty="0" err="1">
                <a:latin typeface="Arial"/>
              </a:rPr>
              <a:t>от</a:t>
            </a:r>
            <a:r>
              <a:rPr lang="en-US" sz="2800" b="0" strike="noStrike" spc="-1" dirty="0">
                <a:latin typeface="Arial"/>
              </a:rPr>
              <a:t> </a:t>
            </a:r>
            <a:r>
              <a:rPr lang="en-US" sz="2800" b="0" strike="noStrike" spc="-1" dirty="0" err="1">
                <a:latin typeface="Arial"/>
              </a:rPr>
              <a:t>пин</a:t>
            </a:r>
            <a:r>
              <a:rPr lang="en-US" sz="2800" b="0" strike="noStrike" spc="-1" dirty="0">
                <a:latin typeface="Arial"/>
              </a:rPr>
              <a:t>;</a:t>
            </a:r>
          </a:p>
          <a:p>
            <a:r>
              <a:rPr lang="en-US" sz="2800" b="0" strike="noStrike" spc="-1" dirty="0">
                <a:latin typeface="Arial"/>
              </a:rPr>
              <a:t>-	20mA </a:t>
            </a:r>
            <a:r>
              <a:rPr lang="en-US" sz="2800" b="0" strike="noStrike" spc="-1" dirty="0" err="1">
                <a:latin typeface="Arial"/>
              </a:rPr>
              <a:t>изходящ</a:t>
            </a:r>
            <a:r>
              <a:rPr lang="en-US" sz="2800" b="0" strike="noStrike" spc="-1" dirty="0">
                <a:latin typeface="Arial"/>
              </a:rPr>
              <a:t> </a:t>
            </a:r>
            <a:r>
              <a:rPr lang="en-US" sz="2800" b="0" strike="noStrike" spc="-1" dirty="0" err="1">
                <a:latin typeface="Arial"/>
              </a:rPr>
              <a:t>ток</a:t>
            </a:r>
            <a:r>
              <a:rPr lang="en-US" sz="2800" b="0" strike="noStrike" spc="-1" dirty="0">
                <a:latin typeface="Arial"/>
              </a:rPr>
              <a:t> </a:t>
            </a:r>
            <a:r>
              <a:rPr lang="en-US" sz="2800" b="0" strike="noStrike" spc="-1" dirty="0" err="1">
                <a:latin typeface="Arial"/>
              </a:rPr>
              <a:t>на</a:t>
            </a:r>
            <a:r>
              <a:rPr lang="en-US" sz="2800" b="0" strike="noStrike" spc="-1" dirty="0">
                <a:latin typeface="Arial"/>
              </a:rPr>
              <a:t> </a:t>
            </a:r>
            <a:r>
              <a:rPr lang="en-US" sz="2800" b="0" strike="noStrike" spc="-1" dirty="0" err="1">
                <a:latin typeface="Arial"/>
              </a:rPr>
              <a:t>пин</a:t>
            </a:r>
            <a:r>
              <a:rPr lang="en-US" sz="2800" b="0" strike="noStrike" spc="-1" dirty="0">
                <a:latin typeface="Arial"/>
              </a:rPr>
              <a:t>;</a:t>
            </a:r>
          </a:p>
          <a:p>
            <a:r>
              <a:rPr lang="en-US" sz="2800" b="0" strike="noStrike" spc="-1" dirty="0">
                <a:latin typeface="Arial"/>
              </a:rPr>
              <a:t>-	32КB </a:t>
            </a:r>
            <a:r>
              <a:rPr lang="en-US" sz="2800" b="0" strike="noStrike" spc="-1" dirty="0" err="1">
                <a:latin typeface="Arial"/>
              </a:rPr>
              <a:t>програмна</a:t>
            </a:r>
            <a:r>
              <a:rPr lang="en-US" sz="2800" b="0" strike="noStrike" spc="-1" dirty="0">
                <a:latin typeface="Arial"/>
              </a:rPr>
              <a:t> </a:t>
            </a:r>
            <a:r>
              <a:rPr lang="en-US" sz="2800" b="0" strike="noStrike" spc="-1" dirty="0" err="1">
                <a:latin typeface="Arial"/>
              </a:rPr>
              <a:t>памет</a:t>
            </a:r>
            <a:r>
              <a:rPr lang="en-US" sz="2800" b="0" strike="noStrike" spc="-1" dirty="0">
                <a:latin typeface="Arial"/>
              </a:rPr>
              <a:t> (</a:t>
            </a:r>
            <a:r>
              <a:rPr lang="en-US" sz="2800" b="0" strike="noStrike" spc="-1" dirty="0" err="1">
                <a:latin typeface="Arial"/>
              </a:rPr>
              <a:t>флаш</a:t>
            </a:r>
            <a:r>
              <a:rPr lang="en-US" sz="2800" b="0" strike="noStrike" spc="-1" dirty="0">
                <a:latin typeface="Arial"/>
              </a:rPr>
              <a:t>);</a:t>
            </a:r>
          </a:p>
          <a:p>
            <a:r>
              <a:rPr lang="en-US" sz="2800" b="0" strike="noStrike" spc="-1" dirty="0">
                <a:latin typeface="Arial"/>
              </a:rPr>
              <a:t>-	2  KB RAM </a:t>
            </a:r>
            <a:r>
              <a:rPr lang="en-US" sz="2800" b="0" strike="noStrike" spc="-1" dirty="0" err="1">
                <a:latin typeface="Arial"/>
              </a:rPr>
              <a:t>памет</a:t>
            </a:r>
            <a:r>
              <a:rPr lang="en-US" sz="2800" b="0" strike="noStrike" spc="-1" dirty="0">
                <a:latin typeface="Arial"/>
              </a:rPr>
              <a:t>;</a:t>
            </a:r>
          </a:p>
          <a:p>
            <a:r>
              <a:rPr lang="en-US" sz="2800" b="0" strike="noStrike" spc="-1" dirty="0">
                <a:latin typeface="Arial"/>
              </a:rPr>
              <a:t>-	16 MHz </a:t>
            </a:r>
            <a:r>
              <a:rPr lang="en-US" sz="2800" b="0" strike="noStrike" spc="-1" dirty="0" err="1">
                <a:latin typeface="Arial"/>
              </a:rPr>
              <a:t>работна</a:t>
            </a:r>
            <a:r>
              <a:rPr lang="en-US" sz="2800" b="0" strike="noStrike" spc="-1" dirty="0">
                <a:latin typeface="Arial"/>
              </a:rPr>
              <a:t> </a:t>
            </a:r>
            <a:r>
              <a:rPr lang="en-US" sz="2800" b="0" strike="noStrike" spc="-1" dirty="0" err="1">
                <a:latin typeface="Arial"/>
              </a:rPr>
              <a:t>честота</a:t>
            </a:r>
            <a:r>
              <a:rPr lang="en-US" sz="2800" b="0" strike="noStrike" spc="-1" dirty="0">
                <a:latin typeface="Arial"/>
              </a:rPr>
              <a:t> </a:t>
            </a:r>
            <a:r>
              <a:rPr lang="en-US" sz="2800" b="0" strike="noStrike" spc="-1" dirty="0" err="1">
                <a:latin typeface="Arial"/>
              </a:rPr>
              <a:t>на</a:t>
            </a:r>
            <a:r>
              <a:rPr lang="en-US" sz="2800" b="0" strike="noStrike" spc="-1" dirty="0">
                <a:latin typeface="Arial"/>
              </a:rPr>
              <a:t> </a:t>
            </a:r>
            <a:r>
              <a:rPr lang="en-US" sz="2800" b="0" strike="noStrike" spc="-1" dirty="0" err="1">
                <a:latin typeface="Arial"/>
              </a:rPr>
              <a:t>микроконтролера</a:t>
            </a:r>
            <a:r>
              <a:rPr lang="en-US" sz="2800" b="0" strike="noStrike" spc="-1" dirty="0">
                <a:latin typeface="Arial"/>
              </a:rPr>
              <a:t>; </a:t>
            </a:r>
          </a:p>
        </p:txBody>
      </p:sp>
      <p:sp>
        <p:nvSpPr>
          <p:cNvPr id="5" name="Slide Number Placeholder">
            <a:extLst>
              <a:ext uri="{FF2B5EF4-FFF2-40B4-BE49-F238E27FC236}">
                <a16:creationId xmlns:a16="http://schemas.microsoft.com/office/drawing/2014/main" id="{96F2C3BC-B65A-4E7C-81FC-BA3D4D242008}"/>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8</a:t>
            </a:fld>
            <a:endParaRPr lang="en-US" dirty="0">
              <a:solidFill>
                <a:prstClr val="white">
                  <a:tint val="75000"/>
                </a:prstClr>
              </a:solidFill>
            </a:endParaRPr>
          </a:p>
        </p:txBody>
      </p:sp>
    </p:spTree>
    <p:extLst>
      <p:ext uri="{BB962C8B-B14F-4D97-AF65-F5344CB8AC3E}">
        <p14:creationId xmlns:p14="http://schemas.microsoft.com/office/powerpoint/2010/main" val="355360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ustomShape 1"/>
          <p:cNvSpPr/>
          <p:nvPr/>
        </p:nvSpPr>
        <p:spPr>
          <a:xfrm>
            <a:off x="188640" y="152280"/>
            <a:ext cx="1129500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en-US" sz="4000" b="1" strike="noStrike" spc="-1">
                <a:solidFill>
                  <a:srgbClr val="F3BE60"/>
                </a:solidFill>
                <a:latin typeface="Calibri"/>
              </a:rPr>
              <a:t>Приложение</a:t>
            </a:r>
            <a:endParaRPr lang="en-US" sz="4000" b="0" strike="noStrike" spc="-1">
              <a:latin typeface="Arial"/>
            </a:endParaRPr>
          </a:p>
        </p:txBody>
      </p:sp>
      <p:sp>
        <p:nvSpPr>
          <p:cNvPr id="225" name="CustomShape 2"/>
          <p:cNvSpPr/>
          <p:nvPr/>
        </p:nvSpPr>
        <p:spPr>
          <a:xfrm>
            <a:off x="304560" y="1066680"/>
            <a:ext cx="11070720" cy="853200"/>
          </a:xfrm>
          <a:prstGeom prst="rect">
            <a:avLst/>
          </a:prstGeom>
          <a:noFill/>
          <a:ln>
            <a:noFill/>
          </a:ln>
        </p:spPr>
        <p:style>
          <a:lnRef idx="0">
            <a:scrgbClr r="0" g="0" b="0"/>
          </a:lnRef>
          <a:fillRef idx="0">
            <a:scrgbClr r="0" g="0" b="0"/>
          </a:fillRef>
          <a:effectRef idx="0">
            <a:scrgbClr r="0" g="0" b="0"/>
          </a:effectRef>
          <a:fontRef idx="minor"/>
        </p:style>
      </p:sp>
      <p:sp>
        <p:nvSpPr>
          <p:cNvPr id="226" name="TextShape 3"/>
          <p:cNvSpPr txBox="1"/>
          <p:nvPr/>
        </p:nvSpPr>
        <p:spPr>
          <a:xfrm>
            <a:off x="365760" y="1215475"/>
            <a:ext cx="11612880" cy="5261525"/>
          </a:xfrm>
          <a:prstGeom prst="rect">
            <a:avLst/>
          </a:prstGeom>
          <a:noFill/>
          <a:ln>
            <a:noFill/>
          </a:ln>
        </p:spPr>
        <p:txBody>
          <a:bodyPr lIns="90000" tIns="45000" rIns="90000" bIns="45000">
            <a:spAutoFit/>
          </a:bodyPr>
          <a:lstStyle/>
          <a:p>
            <a:r>
              <a:rPr lang="en-US" sz="2800" b="0" strike="noStrike" spc="-1" dirty="0" err="1">
                <a:latin typeface="Arial"/>
              </a:rPr>
              <a:t>Цифрови</a:t>
            </a:r>
            <a:r>
              <a:rPr lang="en-US" sz="2800" b="0" strike="noStrike" spc="-1" dirty="0">
                <a:latin typeface="Arial"/>
              </a:rPr>
              <a:t> </a:t>
            </a:r>
            <a:r>
              <a:rPr lang="en-US" sz="2800" b="0" strike="noStrike" spc="-1" dirty="0" err="1">
                <a:latin typeface="Arial"/>
              </a:rPr>
              <a:t>входове</a:t>
            </a:r>
            <a:r>
              <a:rPr lang="en-US" sz="2800" b="0" strike="noStrike" spc="-1" dirty="0">
                <a:latin typeface="Arial"/>
              </a:rPr>
              <a:t> и </a:t>
            </a:r>
            <a:r>
              <a:rPr lang="en-US" sz="2800" b="0" strike="noStrike" spc="-1" dirty="0" err="1">
                <a:latin typeface="Arial"/>
              </a:rPr>
              <a:t>изходи</a:t>
            </a:r>
            <a:endParaRPr lang="en-US" sz="2800" b="0" strike="noStrike" spc="-1" dirty="0">
              <a:latin typeface="Arial"/>
            </a:endParaRPr>
          </a:p>
          <a:p>
            <a:r>
              <a:rPr lang="en-US" sz="2800" b="0" strike="noStrike" spc="-1" dirty="0">
                <a:latin typeface="Arial"/>
              </a:rPr>
              <a:t>-	</a:t>
            </a:r>
            <a:r>
              <a:rPr lang="en-US" sz="2800" b="0" strike="noStrike" spc="-1" dirty="0" err="1">
                <a:latin typeface="Arial"/>
              </a:rPr>
              <a:t>Управление</a:t>
            </a:r>
            <a:r>
              <a:rPr lang="en-US" sz="2800" b="0" strike="noStrike" spc="-1" dirty="0">
                <a:latin typeface="Arial"/>
              </a:rPr>
              <a:t> </a:t>
            </a:r>
            <a:r>
              <a:rPr lang="en-US" sz="2800" b="0" strike="noStrike" spc="-1" dirty="0" err="1">
                <a:latin typeface="Arial"/>
              </a:rPr>
              <a:t>на</a:t>
            </a:r>
            <a:r>
              <a:rPr lang="en-US" sz="2800" b="0" strike="noStrike" spc="-1" dirty="0">
                <a:latin typeface="Arial"/>
              </a:rPr>
              <a:t> </a:t>
            </a:r>
            <a:r>
              <a:rPr lang="en-US" sz="2800" b="0" strike="noStrike" spc="-1" dirty="0" err="1">
                <a:latin typeface="Arial"/>
              </a:rPr>
              <a:t>светодиоди</a:t>
            </a:r>
            <a:r>
              <a:rPr lang="en-US" sz="2800" b="0" strike="noStrike" spc="-1" dirty="0">
                <a:latin typeface="Arial"/>
              </a:rPr>
              <a:t>;</a:t>
            </a:r>
          </a:p>
          <a:p>
            <a:r>
              <a:rPr lang="en-US" sz="2800" b="0" strike="noStrike" spc="-1" dirty="0">
                <a:latin typeface="Arial"/>
              </a:rPr>
              <a:t>-	</a:t>
            </a:r>
            <a:r>
              <a:rPr lang="en-US" sz="2800" b="0" strike="noStrike" spc="-1" dirty="0" err="1">
                <a:latin typeface="Arial"/>
              </a:rPr>
              <a:t>Управление</a:t>
            </a:r>
            <a:r>
              <a:rPr lang="en-US" sz="2800" b="0" strike="noStrike" spc="-1" dirty="0">
                <a:latin typeface="Arial"/>
              </a:rPr>
              <a:t> </a:t>
            </a:r>
            <a:r>
              <a:rPr lang="en-US" sz="2800" b="0" strike="noStrike" spc="-1" dirty="0" err="1">
                <a:latin typeface="Arial"/>
              </a:rPr>
              <a:t>на</a:t>
            </a:r>
            <a:r>
              <a:rPr lang="en-US" sz="2800" b="0" strike="noStrike" spc="-1" dirty="0">
                <a:latin typeface="Arial"/>
              </a:rPr>
              <a:t> </a:t>
            </a:r>
            <a:r>
              <a:rPr lang="en-US" sz="2800" b="0" strike="noStrike" spc="-1" dirty="0" err="1">
                <a:latin typeface="Arial"/>
              </a:rPr>
              <a:t>електромотори</a:t>
            </a:r>
            <a:r>
              <a:rPr lang="en-US" sz="2800" b="0" strike="noStrike" spc="-1" dirty="0">
                <a:latin typeface="Arial"/>
              </a:rPr>
              <a:t>;</a:t>
            </a:r>
          </a:p>
          <a:p>
            <a:r>
              <a:rPr lang="en-US" sz="2800" b="0" strike="noStrike" spc="-1" dirty="0">
                <a:latin typeface="Arial"/>
              </a:rPr>
              <a:t>-	</a:t>
            </a:r>
            <a:r>
              <a:rPr lang="en-US" sz="2800" b="0" strike="noStrike" spc="-1" dirty="0" err="1">
                <a:latin typeface="Arial"/>
              </a:rPr>
              <a:t>Комуникация</a:t>
            </a:r>
            <a:r>
              <a:rPr lang="en-US" sz="2800" b="0" strike="noStrike" spc="-1" dirty="0">
                <a:latin typeface="Arial"/>
              </a:rPr>
              <a:t> </a:t>
            </a:r>
            <a:r>
              <a:rPr lang="en-US" sz="2800" b="0" strike="noStrike" spc="-1" dirty="0" err="1">
                <a:latin typeface="Arial"/>
              </a:rPr>
              <a:t>със</a:t>
            </a:r>
            <a:r>
              <a:rPr lang="en-US" sz="2800" b="0" strike="noStrike" spc="-1" dirty="0">
                <a:latin typeface="Arial"/>
              </a:rPr>
              <a:t> </a:t>
            </a:r>
            <a:r>
              <a:rPr lang="en-US" sz="2800" b="0" strike="noStrike" spc="-1" dirty="0" err="1">
                <a:latin typeface="Arial"/>
              </a:rPr>
              <a:t>сензори</a:t>
            </a:r>
            <a:r>
              <a:rPr lang="en-US" sz="2800" b="0" strike="noStrike" spc="-1" dirty="0">
                <a:latin typeface="Arial"/>
              </a:rPr>
              <a:t>;</a:t>
            </a:r>
          </a:p>
          <a:p>
            <a:r>
              <a:rPr lang="en-US" sz="2800" b="0" strike="noStrike" spc="-1" dirty="0">
                <a:latin typeface="Arial"/>
              </a:rPr>
              <a:t>-	</a:t>
            </a:r>
            <a:r>
              <a:rPr lang="en-US" sz="2800" b="0" strike="noStrike" spc="-1" dirty="0" err="1">
                <a:latin typeface="Arial"/>
              </a:rPr>
              <a:t>Управление</a:t>
            </a:r>
            <a:r>
              <a:rPr lang="en-US" sz="2800" b="0" strike="noStrike" spc="-1" dirty="0">
                <a:latin typeface="Arial"/>
              </a:rPr>
              <a:t> </a:t>
            </a:r>
            <a:r>
              <a:rPr lang="en-US" sz="2800" b="0" strike="noStrike" spc="-1" dirty="0" err="1">
                <a:latin typeface="Arial"/>
              </a:rPr>
              <a:t>на</a:t>
            </a:r>
            <a:r>
              <a:rPr lang="en-US" sz="2800" b="0" strike="noStrike" spc="-1" dirty="0">
                <a:latin typeface="Arial"/>
              </a:rPr>
              <a:t> </a:t>
            </a:r>
            <a:r>
              <a:rPr lang="en-US" sz="2800" b="0" strike="noStrike" spc="-1" dirty="0" err="1">
                <a:latin typeface="Arial"/>
              </a:rPr>
              <a:t>дисплей</a:t>
            </a:r>
            <a:r>
              <a:rPr lang="en-US" sz="2800" b="0" strike="noStrike" spc="-1" dirty="0">
                <a:latin typeface="Arial"/>
              </a:rPr>
              <a:t>;</a:t>
            </a:r>
          </a:p>
          <a:p>
            <a:r>
              <a:rPr lang="en-US" sz="2800" b="0" strike="noStrike" spc="-1" dirty="0">
                <a:latin typeface="Arial"/>
              </a:rPr>
              <a:t>-	</a:t>
            </a:r>
            <a:r>
              <a:rPr lang="en-US" sz="2800" b="0" strike="noStrike" spc="-1" dirty="0" err="1">
                <a:latin typeface="Arial"/>
              </a:rPr>
              <a:t>Комуникация</a:t>
            </a:r>
            <a:r>
              <a:rPr lang="en-US" sz="2800" b="0" strike="noStrike" spc="-1" dirty="0">
                <a:latin typeface="Arial"/>
              </a:rPr>
              <a:t> с GSM </a:t>
            </a:r>
            <a:r>
              <a:rPr lang="en-US" sz="2800" b="0" strike="noStrike" spc="-1" dirty="0" err="1">
                <a:latin typeface="Arial"/>
              </a:rPr>
              <a:t>модули</a:t>
            </a:r>
            <a:r>
              <a:rPr lang="en-US" sz="2800" b="0" strike="noStrike" spc="-1" dirty="0">
                <a:latin typeface="Arial"/>
              </a:rPr>
              <a:t>;</a:t>
            </a:r>
          </a:p>
          <a:p>
            <a:r>
              <a:rPr lang="en-US" sz="2800" b="0" strike="noStrike" spc="-1" dirty="0">
                <a:latin typeface="Arial"/>
              </a:rPr>
              <a:t>-	</a:t>
            </a:r>
            <a:r>
              <a:rPr lang="en-US" sz="2800" b="0" strike="noStrike" spc="-1" dirty="0" err="1">
                <a:latin typeface="Arial"/>
              </a:rPr>
              <a:t>Комуникация</a:t>
            </a:r>
            <a:r>
              <a:rPr lang="en-US" sz="2800" b="0" strike="noStrike" spc="-1" dirty="0">
                <a:latin typeface="Arial"/>
              </a:rPr>
              <a:t> с GPS </a:t>
            </a:r>
            <a:r>
              <a:rPr lang="en-US" sz="2800" b="0" strike="noStrike" spc="-1" dirty="0" err="1">
                <a:latin typeface="Arial"/>
              </a:rPr>
              <a:t>модул</a:t>
            </a:r>
            <a:r>
              <a:rPr lang="en-US" sz="2800" b="0" strike="noStrike" spc="-1" dirty="0">
                <a:latin typeface="Arial"/>
              </a:rPr>
              <a:t>; </a:t>
            </a:r>
          </a:p>
          <a:p>
            <a:endParaRPr lang="en-US" sz="2800" b="0" strike="noStrike" spc="-1" dirty="0">
              <a:latin typeface="Arial"/>
            </a:endParaRPr>
          </a:p>
          <a:p>
            <a:r>
              <a:rPr lang="en-US" sz="2800" b="0" strike="noStrike" spc="-1" dirty="0" err="1">
                <a:latin typeface="Arial"/>
              </a:rPr>
              <a:t>Аналогови</a:t>
            </a:r>
            <a:r>
              <a:rPr lang="en-US" sz="2800" b="0" strike="noStrike" spc="-1" dirty="0">
                <a:latin typeface="Arial"/>
              </a:rPr>
              <a:t> </a:t>
            </a:r>
            <a:r>
              <a:rPr lang="en-US" sz="2800" b="0" strike="noStrike" spc="-1" dirty="0" err="1">
                <a:latin typeface="Arial"/>
              </a:rPr>
              <a:t>входове</a:t>
            </a:r>
            <a:r>
              <a:rPr lang="en-US" sz="2800" b="0" strike="noStrike" spc="-1" dirty="0">
                <a:latin typeface="Arial"/>
              </a:rPr>
              <a:t>:</a:t>
            </a:r>
          </a:p>
          <a:p>
            <a:r>
              <a:rPr lang="en-US" sz="2800" b="0" strike="noStrike" spc="-1" dirty="0">
                <a:latin typeface="Arial"/>
              </a:rPr>
              <a:t>-	</a:t>
            </a:r>
            <a:r>
              <a:rPr lang="en-US" sz="2800" b="0" strike="noStrike" spc="-1" dirty="0" err="1">
                <a:latin typeface="Arial"/>
              </a:rPr>
              <a:t>Четене</a:t>
            </a:r>
            <a:r>
              <a:rPr lang="en-US" sz="2800" b="0" strike="noStrike" spc="-1" dirty="0">
                <a:latin typeface="Arial"/>
              </a:rPr>
              <a:t> </a:t>
            </a:r>
            <a:r>
              <a:rPr lang="en-US" sz="2800" b="0" strike="noStrike" spc="-1" dirty="0" err="1">
                <a:latin typeface="Arial"/>
              </a:rPr>
              <a:t>на</a:t>
            </a:r>
            <a:r>
              <a:rPr lang="en-US" sz="2800" b="0" strike="noStrike" spc="-1" dirty="0">
                <a:latin typeface="Arial"/>
              </a:rPr>
              <a:t> </a:t>
            </a:r>
            <a:r>
              <a:rPr lang="en-US" sz="2800" b="0" strike="noStrike" spc="-1" dirty="0" err="1">
                <a:latin typeface="Arial"/>
              </a:rPr>
              <a:t>температурен</a:t>
            </a:r>
            <a:r>
              <a:rPr lang="en-US" sz="2800" b="0" strike="noStrike" spc="-1" dirty="0">
                <a:latin typeface="Arial"/>
              </a:rPr>
              <a:t> </a:t>
            </a:r>
            <a:r>
              <a:rPr lang="en-US" sz="2800" b="0" strike="noStrike" spc="-1" dirty="0" err="1">
                <a:latin typeface="Arial"/>
              </a:rPr>
              <a:t>сензор</a:t>
            </a:r>
            <a:r>
              <a:rPr lang="en-US" sz="2800" b="0" strike="noStrike" spc="-1" dirty="0">
                <a:latin typeface="Arial"/>
              </a:rPr>
              <a:t>;</a:t>
            </a:r>
          </a:p>
          <a:p>
            <a:r>
              <a:rPr lang="en-US" sz="2800" b="0" strike="noStrike" spc="-1" dirty="0">
                <a:latin typeface="Arial"/>
              </a:rPr>
              <a:t>-	</a:t>
            </a:r>
            <a:r>
              <a:rPr lang="en-US" sz="2800" b="0" strike="noStrike" spc="-1" dirty="0" err="1">
                <a:latin typeface="Arial"/>
              </a:rPr>
              <a:t>Четене</a:t>
            </a:r>
            <a:r>
              <a:rPr lang="en-US" sz="2800" b="0" strike="noStrike" spc="-1" dirty="0">
                <a:latin typeface="Arial"/>
              </a:rPr>
              <a:t> </a:t>
            </a:r>
            <a:r>
              <a:rPr lang="en-US" sz="2800" b="0" strike="noStrike" spc="-1" dirty="0" err="1">
                <a:latin typeface="Arial"/>
              </a:rPr>
              <a:t>на</a:t>
            </a:r>
            <a:r>
              <a:rPr lang="en-US" sz="2800" b="0" strike="noStrike" spc="-1" dirty="0">
                <a:latin typeface="Arial"/>
              </a:rPr>
              <a:t> </a:t>
            </a:r>
            <a:r>
              <a:rPr lang="en-US" sz="2800" b="0" strike="noStrike" spc="-1" dirty="0" err="1">
                <a:latin typeface="Arial"/>
              </a:rPr>
              <a:t>светлинен</a:t>
            </a:r>
            <a:r>
              <a:rPr lang="en-US" sz="2800" b="0" strike="noStrike" spc="-1" dirty="0">
                <a:latin typeface="Arial"/>
              </a:rPr>
              <a:t> </a:t>
            </a:r>
            <a:r>
              <a:rPr lang="en-US" sz="2800" b="0" strike="noStrike" spc="-1" dirty="0" err="1">
                <a:latin typeface="Arial"/>
              </a:rPr>
              <a:t>сензор</a:t>
            </a:r>
            <a:r>
              <a:rPr lang="en-US" sz="2800" b="0" strike="noStrike" spc="-1" dirty="0">
                <a:latin typeface="Arial"/>
              </a:rPr>
              <a:t>;</a:t>
            </a:r>
          </a:p>
          <a:p>
            <a:r>
              <a:rPr lang="en-US" sz="2800" b="0" strike="noStrike" spc="-1" dirty="0">
                <a:latin typeface="Arial"/>
              </a:rPr>
              <a:t>-	</a:t>
            </a:r>
            <a:r>
              <a:rPr lang="en-US" sz="2800" b="0" strike="noStrike" spc="-1" dirty="0" err="1">
                <a:latin typeface="Arial"/>
              </a:rPr>
              <a:t>Четене</a:t>
            </a:r>
            <a:r>
              <a:rPr lang="en-US" sz="2800" b="0" strike="noStrike" spc="-1" dirty="0">
                <a:latin typeface="Arial"/>
              </a:rPr>
              <a:t> </a:t>
            </a:r>
            <a:r>
              <a:rPr lang="en-US" sz="2800" b="0" strike="noStrike" spc="-1" dirty="0" err="1">
                <a:latin typeface="Arial"/>
              </a:rPr>
              <a:t>на</a:t>
            </a:r>
            <a:r>
              <a:rPr lang="en-US" sz="2800" b="0" strike="noStrike" spc="-1" dirty="0">
                <a:latin typeface="Arial"/>
              </a:rPr>
              <a:t> потенциометър;</a:t>
            </a:r>
          </a:p>
        </p:txBody>
      </p:sp>
      <p:sp>
        <p:nvSpPr>
          <p:cNvPr id="5" name="Slide Number Placeholder">
            <a:extLst>
              <a:ext uri="{FF2B5EF4-FFF2-40B4-BE49-F238E27FC236}">
                <a16:creationId xmlns:a16="http://schemas.microsoft.com/office/drawing/2014/main" id="{EE4E9729-4FB2-48DE-BEA7-189E7E8C0159}"/>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9</a:t>
            </a:fld>
            <a:endParaRPr lang="en-US" dirty="0">
              <a:solidFill>
                <a:prstClr val="white">
                  <a:tint val="75000"/>
                </a:prstClr>
              </a:solidFill>
            </a:endParaRPr>
          </a:p>
        </p:txBody>
      </p:sp>
    </p:spTree>
    <p:extLst>
      <p:ext uri="{BB962C8B-B14F-4D97-AF65-F5344CB8AC3E}">
        <p14:creationId xmlns:p14="http://schemas.microsoft.com/office/powerpoint/2010/main" val="3287165287"/>
      </p:ext>
    </p:extLst>
  </p:cSld>
  <p:clrMapOvr>
    <a:masterClrMapping/>
  </p:clrMapOvr>
</p:sld>
</file>

<file path=ppt/theme/theme1.xml><?xml version="1.0" encoding="utf-8"?>
<a:theme xmlns:a="http://schemas.openxmlformats.org/drawingml/2006/main" name="SoftUni 16x9">
  <a:themeElements>
    <a:clrScheme name="SoftUni Color The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6C781"/>
      </a:hlink>
      <a:folHlink>
        <a:srgbClr val="F2AC44"/>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Software-University-Foundation</Template>
  <TotalTime>7172</TotalTime>
  <Words>1160</Words>
  <Application>Microsoft Office PowerPoint</Application>
  <PresentationFormat>Custom</PresentationFormat>
  <Paragraphs>186</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Wingdings</vt:lpstr>
      <vt:lpstr>Wingdings 2</vt:lpstr>
      <vt:lpstr>SoftUni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Министерство на образованието и науката (МОН)</vt:lpstr>
    </vt:vector>
  </TitlesOfParts>
  <Manager/>
  <Company>Software University (SoftUni)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Development Basics – Course Overview</dc:title>
  <dc:subject>Software Development Course</dc:subject>
  <dc:creator>Software University Foundation</dc:creator>
  <cp:keywords>session cache pipeline CSRF sockets rest signalR roles authentication authorization web net core entity framework csharp server http protocol html css cookies asp mvc identity razor filters SoftUni Software University programming software development software engineering course</cp:keywords>
  <dc:description>Фондация "Софтуерен университет" - http://softuni.foundation</dc:description>
  <cp:lastModifiedBy>Svetlin Nakov</cp:lastModifiedBy>
  <cp:revision>297</cp:revision>
  <dcterms:created xsi:type="dcterms:W3CDTF">2014-01-02T17:00:34Z</dcterms:created>
  <dcterms:modified xsi:type="dcterms:W3CDTF">2019-12-17T13:51:49Z</dcterms:modified>
  <cp:category>програмиране; софтуерна разработка</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