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9"/>
  </p:notesMasterIdLst>
  <p:handoutMasterIdLst>
    <p:handoutMasterId r:id="rId10"/>
  </p:handoutMasterIdLst>
  <p:sldIdLst>
    <p:sldId id="402" r:id="rId3"/>
    <p:sldId id="465" r:id="rId4"/>
    <p:sldId id="482" r:id="rId5"/>
    <p:sldId id="464" r:id="rId6"/>
    <p:sldId id="481" r:id="rId7"/>
    <p:sldId id="483" r:id="rId8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ъведение" id="{5546DB87-7561-4CFE-AD8E-2B7B70EDE42A}">
          <p14:sldIdLst>
            <p14:sldId id="402"/>
            <p14:sldId id="465"/>
          </p14:sldIdLst>
        </p14:section>
        <p14:section name="Представяне на темата" id="{027B5275-CD00-41A9-925B-36B38328E75C}">
          <p14:sldIdLst>
            <p14:sldId id="482"/>
          </p14:sldIdLst>
        </p14:section>
        <p14:section name="Заключения" id="{4E923623-A2ED-4C96-8BD5-C899CD9EB5F1}">
          <p14:sldIdLst>
            <p14:sldId id="464"/>
            <p14:sldId id="481"/>
            <p14:sldId id="4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16-Dec-19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16-Dec-19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</a:t>
            </a:fld>
            <a:endParaRPr lang="en-US" dirty="0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0F3081E1-B9FC-40A1-BB24-DA69E6A7F36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839929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25B5E9F6-13CE-4D95-AC53-FDD155B74A1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939850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CB073E3E-6FA3-4376-963C-3D440C31746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612199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2F13B19F-0CE9-4AE5-9E53-79736412A76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444760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5A4009EE-1C42-4DFF-A406-05D0AD1EC82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926344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7" Type="http://schemas.openxmlformats.org/officeDocument/2006/relationships/hyperlink" Target="http://softuni.b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14.jpeg"/><Relationship Id="rId4" Type="http://schemas.openxmlformats.org/officeDocument/2006/relationships/image" Target="../media/image11.png"/><Relationship Id="rId9" Type="http://schemas.openxmlformats.org/officeDocument/2006/relationships/hyperlink" Target="https://it-kariera.mon.bg/e-learn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12812" y="457200"/>
            <a:ext cx="10577299" cy="788071"/>
          </a:xfrm>
        </p:spPr>
        <p:txBody>
          <a:bodyPr>
            <a:normAutofit/>
          </a:bodyPr>
          <a:lstStyle/>
          <a:p>
            <a:r>
              <a:rPr lang="en-US" dirty="0">
                <a:latin typeface="+mn-ea"/>
              </a:rPr>
              <a:t>[</a:t>
            </a:r>
            <a:r>
              <a:rPr lang="bg-BG" dirty="0">
                <a:latin typeface="+mn-ea"/>
              </a:rPr>
              <a:t>Заглавие на презентацията</a:t>
            </a:r>
            <a:r>
              <a:rPr lang="en-US" dirty="0">
                <a:latin typeface="+mn-ea"/>
              </a:rPr>
              <a:t>]</a:t>
            </a:r>
            <a:endParaRPr lang="x-none" altLang="en-US" dirty="0">
              <a:latin typeface="+mn-ea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579812" y="1554117"/>
            <a:ext cx="7910298" cy="803801"/>
          </a:xfrm>
        </p:spPr>
        <p:txBody>
          <a:bodyPr>
            <a:normAutofit fontScale="97500"/>
          </a:bodyPr>
          <a:lstStyle/>
          <a:p>
            <a:r>
              <a:rPr lang="en-US" altLang="en-US" dirty="0">
                <a:latin typeface="+mn-ea"/>
              </a:rPr>
              <a:t>[</a:t>
            </a:r>
            <a:r>
              <a:rPr lang="bg-BG" altLang="en-US" dirty="0">
                <a:latin typeface="+mn-ea"/>
              </a:rPr>
              <a:t>Подзаглавие</a:t>
            </a:r>
            <a:r>
              <a:rPr lang="en-US" altLang="en-US" dirty="0">
                <a:latin typeface="+mn-ea"/>
              </a:rPr>
              <a:t>]</a:t>
            </a:r>
            <a:endParaRPr lang="x-none" altLang="en-US" dirty="0">
              <a:latin typeface="+mn-ea"/>
            </a:endParaRPr>
          </a:p>
        </p:txBody>
      </p:sp>
      <p:pic>
        <p:nvPicPr>
          <p:cNvPr id="1028" name="Picture 4" title="CC-BY-NC-SA License">
            <a:hlinkClick r:id="rId3" tooltip="This work is licensed under the &quot;Creative Commons Attribution-NonCommercial-ShareAlike 4.0 International&quot; licens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783" y="3219091"/>
            <a:ext cx="2175525" cy="761165"/>
          </a:xfrm>
          <a:prstGeom prst="roundRect">
            <a:avLst>
              <a:gd name="adj" fmla="val 3940"/>
            </a:avLst>
          </a:prstGeom>
          <a:solidFill>
            <a:srgbClr val="231F20">
              <a:alpha val="50000"/>
            </a:srgbClr>
          </a:solidFill>
          <a:ln>
            <a:solidFill>
              <a:schemeClr val="accent1">
                <a:lumMod val="75000"/>
                <a:alpha val="50000"/>
              </a:schemeClr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15016" y="3940552"/>
            <a:ext cx="2253081" cy="24384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30" y="2496257"/>
            <a:ext cx="2212117" cy="55174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 rot="1403126">
            <a:off x="4454673" y="3575296"/>
            <a:ext cx="2666402" cy="409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bg-BG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Програмиране</a:t>
            </a:r>
            <a:endParaRPr lang="en-US" b="1" spc="50" dirty="0">
              <a:ln w="9525" cmpd="sng">
                <a:solidFill>
                  <a:srgbClr val="FFA72A"/>
                </a:solidFill>
                <a:prstDash val="solid"/>
              </a:ln>
              <a:solidFill>
                <a:srgbClr val="FFF0D9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84212" y="4604899"/>
            <a:ext cx="3187613" cy="525135"/>
          </a:xfrm>
        </p:spPr>
        <p:txBody>
          <a:bodyPr/>
          <a:lstStyle/>
          <a:p>
            <a:r>
              <a:rPr lang="bg-BG" noProof="1"/>
              <a:t>СофтУни</a:t>
            </a:r>
            <a:endParaRPr lang="en-US" noProof="1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84213" y="5074798"/>
            <a:ext cx="3187614" cy="444343"/>
          </a:xfrm>
        </p:spPr>
        <p:txBody>
          <a:bodyPr/>
          <a:lstStyle/>
          <a:p>
            <a:r>
              <a:rPr lang="bg-BG" noProof="1"/>
              <a:t>трейнърски</a:t>
            </a:r>
            <a:r>
              <a:rPr lang="bg-BG" dirty="0"/>
              <a:t> екип</a:t>
            </a:r>
            <a:endParaRPr lang="en-US" dirty="0"/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84212" y="5479925"/>
            <a:ext cx="3187613" cy="382788"/>
          </a:xfrm>
        </p:spPr>
        <p:txBody>
          <a:bodyPr/>
          <a:lstStyle/>
          <a:p>
            <a:r>
              <a:rPr lang="bg-BG" sz="2000" dirty="0"/>
              <a:t>Софтуерен университет</a:t>
            </a:r>
            <a:endParaRPr lang="en-US" sz="2000" dirty="0"/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84212" y="5820446"/>
            <a:ext cx="3187613" cy="351754"/>
          </a:xfrm>
        </p:spPr>
        <p:txBody>
          <a:bodyPr/>
          <a:lstStyle/>
          <a:p>
            <a:r>
              <a:rPr lang="en-US" sz="1800" dirty="0">
                <a:hlinkClick r:id="rId7"/>
              </a:rPr>
              <a:t>http://softuni.bg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77213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230" y="41275"/>
            <a:ext cx="5053965" cy="1110615"/>
          </a:xfrm>
        </p:spPr>
        <p:txBody>
          <a:bodyPr>
            <a:normAutofit/>
          </a:bodyPr>
          <a:lstStyle/>
          <a:p>
            <a:r>
              <a:rPr lang="x-none" dirty="0">
                <a:cs typeface="+mn-lt"/>
              </a:rPr>
              <a:t>Съдържание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4" y="1191467"/>
            <a:ext cx="9942598" cy="553001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bg-BG" dirty="0"/>
              <a:t>Най-важното от презентацията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011" y="2821904"/>
            <a:ext cx="3406801" cy="3515818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1AA84471-ABF6-4C8E-8D98-64C07499A3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480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A45A33EA-8114-443F-BCB5-0B087C19C0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633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413" y="1151121"/>
            <a:ext cx="8214853" cy="557035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bg-BG" sz="3200" dirty="0"/>
              <a:t>Като съдържанието, но с изводи</a:t>
            </a:r>
            <a:endParaRPr lang="en-US" sz="3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Обобщение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812" y="1377743"/>
            <a:ext cx="2209800" cy="14120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9752012" y="1881767"/>
            <a:ext cx="2108746" cy="2282193"/>
          </a:xfrm>
          <a:prstGeom prst="rect">
            <a:avLst/>
          </a:prstGeom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6EA49C6E-304A-453E-B883-E30767B08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60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ea"/>
              </a:rPr>
              <a:t>[</a:t>
            </a:r>
            <a:r>
              <a:rPr lang="bg-BG" dirty="0">
                <a:latin typeface="+mn-ea"/>
              </a:rPr>
              <a:t>Заглавието на презентацията</a:t>
            </a:r>
            <a:r>
              <a:rPr lang="en-US" dirty="0">
                <a:latin typeface="+mn-ea"/>
              </a:rPr>
              <a:t>]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51754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</a:t>
            </a:r>
            <a:r>
              <a:rPr lang="en-US">
                <a:hlinkClick r:id="rId3"/>
              </a:rPr>
              <a:t>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774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A26DF23D-9D76-4F50-AFD6-57154E542F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44862"/>
      </p:ext>
    </p:extLst>
  </p:cSld>
  <p:clrMapOvr>
    <a:masterClrMapping/>
  </p:clrMapOvr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7136</TotalTime>
  <Words>235</Words>
  <Application>Microsoft Office PowerPoint</Application>
  <PresentationFormat>Custom</PresentationFormat>
  <Paragraphs>35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Wingdings</vt:lpstr>
      <vt:lpstr>Wingdings 2</vt:lpstr>
      <vt:lpstr>SoftUni 16x9</vt:lpstr>
      <vt:lpstr>[Заглавие на презентацията]</vt:lpstr>
      <vt:lpstr>Съдържание</vt:lpstr>
      <vt:lpstr>PowerPoint Presentation</vt:lpstr>
      <vt:lpstr>Обобщение</vt:lpstr>
      <vt:lpstr>[Заглавието на презентацията]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Development Basics – Course Overview</dc:title>
  <dc:subject>Software Development Course</dc:subject>
  <dc:creator>Software University Foundation</dc:creator>
  <cp:keywords>session; cache; pipeline; CSRF; sockets; rest; signalR; roles; authentication; authorization; web; net; core; entity; framework; csharp; server; http; protocol; html; css; cookies; asp; mvc; identity; razor; filters; SoftUni; Software University; programming; software development; software engineering; course</cp:keywords>
  <dc:description>Фондация "Софтуерен университет" - http://softuni.foundation</dc:description>
  <cp:lastModifiedBy>Svetlin Nakov</cp:lastModifiedBy>
  <cp:revision>295</cp:revision>
  <dcterms:created xsi:type="dcterms:W3CDTF">2014-01-02T17:00:34Z</dcterms:created>
  <dcterms:modified xsi:type="dcterms:W3CDTF">2019-12-16T13:28:55Z</dcterms:modified>
  <cp:category>programming;computer programming;software development;web development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